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60" r:id="rId3"/>
    <p:sldId id="286" r:id="rId4"/>
    <p:sldId id="266" r:id="rId5"/>
    <p:sldId id="278" r:id="rId6"/>
    <p:sldId id="262" r:id="rId7"/>
    <p:sldId id="279" r:id="rId8"/>
    <p:sldId id="285" r:id="rId9"/>
    <p:sldId id="265" r:id="rId10"/>
    <p:sldId id="270" r:id="rId11"/>
    <p:sldId id="271" r:id="rId12"/>
    <p:sldId id="269" r:id="rId13"/>
    <p:sldId id="268" r:id="rId14"/>
    <p:sldId id="273" r:id="rId15"/>
    <p:sldId id="272" r:id="rId16"/>
    <p:sldId id="282" r:id="rId17"/>
    <p:sldId id="274" r:id="rId18"/>
    <p:sldId id="287" r:id="rId19"/>
    <p:sldId id="258" r:id="rId20"/>
    <p:sldId id="259" r:id="rId2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077" autoAdjust="0"/>
  </p:normalViewPr>
  <p:slideViewPr>
    <p:cSldViewPr>
      <p:cViewPr varScale="1">
        <p:scale>
          <a:sx n="89" d="100"/>
          <a:sy n="8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64566-E04B-4332-8A33-43FE45A24419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88657-38BB-4306-AAF8-87D004E7883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960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Um was geht es 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88657-38BB-4306-AAF8-87D004E7883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17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7DDF5E-2720-4ACB-8391-846784235FEF}" type="slidenum">
              <a:rPr lang="de-CH"/>
              <a:pPr/>
              <a:t>3</a:t>
            </a:fld>
            <a:endParaRPr lang="de-CH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CH" dirty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Um was</a:t>
            </a:r>
            <a:r>
              <a:rPr lang="de-CH" baseline="0" dirty="0" smtClean="0"/>
              <a:t> geht es?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F6FAD-F50F-4AF9-9994-12E211E5B126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207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Wie bin ich dazu gekommen, dieses Projekt zu lancieren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88657-38BB-4306-AAF8-87D004E7883B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967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0502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33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809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B7BA3-A061-4535-84C5-FE394B76A6C6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0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D44BA-307F-4359-B4AE-C539670CDDA2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794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525557-7A09-46DD-A554-5E7B9FC37DF6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453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F8F66-2033-4FE2-B973-BB56B6D85807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65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14CD9-3C40-4318-ADEA-E63F71D4D14B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33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17754-889B-4C04-AF5C-F7E661960ECF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53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65102C-CC45-481A-9030-295266E5F852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986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43C47-4482-4640-81F2-7061A4775A74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5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07151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613142-E948-42BD-ABE8-D83C8473DD13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502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44428E-1F03-410D-AB11-85D69AF36147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94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0ACA62-DC01-4CFA-8EB4-6CE0136A6FA0}" type="slidenum">
              <a:rPr lang="de-CH">
                <a:solidFill>
                  <a:srgbClr val="000000"/>
                </a:solidFill>
              </a:rPr>
              <a:pPr/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2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325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471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565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8512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7640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1667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803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34289-D1F2-46C2-8303-7456E91ACF1B}" type="datetimeFigureOut">
              <a:rPr lang="de-CH" smtClean="0"/>
              <a:t>30.08.2012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E732A-D33A-4995-986B-1AFC685F5FF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073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Klicken Sie, um die Formate des Vorlagentextes zu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0D60A9-593B-4495-82B1-FBE6C9D77883}" type="slidenum">
              <a:rPr lang="de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71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latin typeface="Tahoma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305957" y="569536"/>
            <a:ext cx="8501918" cy="2917676"/>
          </a:xfrm>
        </p:spPr>
        <p:txBody>
          <a:bodyPr>
            <a:normAutofit/>
          </a:bodyPr>
          <a:lstStyle/>
          <a:p>
            <a:r>
              <a:rPr lang="de-CH" dirty="0">
                <a:latin typeface="Tahoma" pitchFamily="34" charset="0"/>
              </a:rPr>
              <a:t>Renaturierung des Inns </a:t>
            </a:r>
            <a:r>
              <a:rPr lang="de-CH" dirty="0" smtClean="0">
                <a:latin typeface="Tahoma" pitchFamily="34" charset="0"/>
              </a:rPr>
              <a:t>in </a:t>
            </a:r>
            <a:r>
              <a:rPr lang="de-CH" dirty="0" err="1" smtClean="0">
                <a:latin typeface="Tahoma" pitchFamily="34" charset="0"/>
              </a:rPr>
              <a:t>Maloja</a:t>
            </a:r>
            <a:r>
              <a:rPr lang="de-CH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de-CH" dirty="0">
                <a:solidFill>
                  <a:schemeClr val="bg1"/>
                </a:solidFill>
                <a:latin typeface="Tahoma" pitchFamily="34" charset="0"/>
              </a:rPr>
            </a:br>
            <a:r>
              <a:rPr lang="de-CH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de-CH" dirty="0">
                <a:solidFill>
                  <a:schemeClr val="bg1"/>
                </a:solidFill>
                <a:latin typeface="Tahoma" pitchFamily="34" charset="0"/>
              </a:rPr>
            </a:br>
            <a:r>
              <a:rPr lang="de-CH" dirty="0">
                <a:solidFill>
                  <a:schemeClr val="bg1"/>
                </a:solidFill>
                <a:latin typeface="Tahoma" pitchFamily="34" charset="0"/>
              </a:rPr>
              <a:t/>
            </a:r>
            <a:br>
              <a:rPr lang="de-CH" dirty="0">
                <a:solidFill>
                  <a:schemeClr val="bg1"/>
                </a:solidFill>
                <a:latin typeface="Tahoma" pitchFamily="34" charset="0"/>
              </a:rPr>
            </a:br>
            <a:endParaRPr lang="de-CH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24" y="1635525"/>
            <a:ext cx="3969700" cy="525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9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677291"/>
              </p:ext>
            </p:extLst>
          </p:nvPr>
        </p:nvGraphicFramePr>
        <p:xfrm>
          <a:off x="-108520" y="620688"/>
          <a:ext cx="4680520" cy="430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r:id="rId3" imgW="6590476" imgH="6076190" progId="MSPhotoEd.3">
                  <p:embed/>
                </p:oleObj>
              </mc:Choice>
              <mc:Fallback>
                <p:oleObj r:id="rId3" imgW="6590476" imgH="60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520" y="620688"/>
                        <a:ext cx="4680520" cy="430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595901"/>
              </p:ext>
            </p:extLst>
          </p:nvPr>
        </p:nvGraphicFramePr>
        <p:xfrm>
          <a:off x="4572000" y="620688"/>
          <a:ext cx="4233431" cy="2409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r:id="rId5" imgW="7182853" imgH="4095238" progId="MSPhotoEd.3">
                  <p:embed/>
                </p:oleObj>
              </mc:Choice>
              <mc:Fallback>
                <p:oleObj r:id="rId5" imgW="7182853" imgH="409523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620688"/>
                        <a:ext cx="4233431" cy="24094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313939"/>
              </p:ext>
            </p:extLst>
          </p:nvPr>
        </p:nvGraphicFramePr>
        <p:xfrm>
          <a:off x="4572000" y="2924944"/>
          <a:ext cx="4435996" cy="2210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r:id="rId7" imgW="6849431" imgH="3409524" progId="MSPhotoEd.3">
                  <p:embed/>
                </p:oleObj>
              </mc:Choice>
              <mc:Fallback>
                <p:oleObj r:id="rId7" imgW="6849431" imgH="34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24944"/>
                        <a:ext cx="4435996" cy="22101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70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1833563" y="-414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63" y="-570"/>
            <a:ext cx="5229000" cy="680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32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  <a:latin typeface="Tahoma" pitchFamily="34" charset="0"/>
              </a:rPr>
              <a:t>Klicken Sie, um das Titelformat zu bearbeiten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latin typeface="Tahoma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888"/>
            <a:ext cx="9144000" cy="577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2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  <a:latin typeface="Tahoma" pitchFamily="34" charset="0"/>
              </a:rPr>
              <a:t>Klicken Sie, um das Titelformat zu bearbeiten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9F25AEF9-9BE9-4908-8ADB-68151CB3E68F}" type="slidenum">
              <a:rPr lang="en-GB" sz="1400">
                <a:latin typeface="Tahoma" pitchFamily="34" charset="0"/>
              </a:rPr>
              <a:pPr algn="r"/>
              <a:t>13</a:t>
            </a:fld>
            <a:endParaRPr lang="en-GB" sz="1400">
              <a:latin typeface="Tahoma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latin typeface="Tahoma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7" y="304800"/>
            <a:ext cx="7058025" cy="644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GB" sz="4400">
                <a:solidFill>
                  <a:schemeClr val="tx2"/>
                </a:solidFill>
                <a:latin typeface="Tahoma" pitchFamily="34" charset="0"/>
              </a:rPr>
              <a:t>Klicken Sie, um das Titelformat zu bearbeiten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9F25AEF9-9BE9-4908-8ADB-68151CB3E68F}" type="slidenum">
              <a:rPr lang="en-GB" sz="1400">
                <a:latin typeface="Tahoma" pitchFamily="34" charset="0"/>
              </a:rPr>
              <a:pPr algn="r"/>
              <a:t>14</a:t>
            </a:fld>
            <a:endParaRPr lang="en-GB" sz="1400">
              <a:latin typeface="Tahoma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latin typeface="Tahoma" pitchFamily="34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66675"/>
            <a:ext cx="7181850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28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28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88925" y="6915150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 sz="28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407859" y="983299"/>
            <a:ext cx="7404502" cy="533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sz="3600" dirty="0">
                <a:latin typeface="+mj-lt"/>
              </a:rPr>
              <a:t>Ziele der Revitalisierung des </a:t>
            </a:r>
            <a:r>
              <a:rPr lang="de-CH" sz="3600" dirty="0" smtClean="0">
                <a:latin typeface="+mj-lt"/>
              </a:rPr>
              <a:t>Inns:</a:t>
            </a:r>
            <a:endParaRPr lang="de-CH" sz="3600" dirty="0" smtClean="0">
              <a:latin typeface="+mj-lt"/>
            </a:endParaRPr>
          </a:p>
          <a:p>
            <a:pPr>
              <a:spcBef>
                <a:spcPct val="50000"/>
              </a:spcBef>
            </a:pPr>
            <a:endParaRPr lang="de-CH" dirty="0" smtClean="0">
              <a:latin typeface="+mj-lt"/>
            </a:endParaRPr>
          </a:p>
          <a:p>
            <a:pPr marL="355600" indent="-355600">
              <a:spcBef>
                <a:spcPct val="50000"/>
              </a:spcBef>
              <a:buFont typeface="Arial" pitchFamily="34" charset="0"/>
              <a:buChar char="•"/>
            </a:pPr>
            <a:r>
              <a:rPr lang="de-CH" sz="2000" dirty="0" smtClean="0">
                <a:latin typeface="+mj-lt"/>
              </a:rPr>
              <a:t>Schaffung und Vernetzung von Lebensräumen </a:t>
            </a:r>
            <a:r>
              <a:rPr lang="de-CH" sz="2000" dirty="0" smtClean="0">
                <a:latin typeface="+mj-lt"/>
              </a:rPr>
              <a:t>für Pflanzen- </a:t>
            </a:r>
            <a:r>
              <a:rPr lang="de-CH" sz="2000" dirty="0" smtClean="0">
                <a:latin typeface="+mj-lt"/>
              </a:rPr>
              <a:t>und Tierarten, die für dieses Gebiet </a:t>
            </a:r>
            <a:r>
              <a:rPr lang="de-CH" sz="2000" dirty="0" smtClean="0">
                <a:latin typeface="+mj-lt"/>
              </a:rPr>
              <a:t>charakteristisch </a:t>
            </a:r>
            <a:r>
              <a:rPr lang="de-CH" sz="2000" dirty="0" smtClean="0">
                <a:latin typeface="+mj-lt"/>
              </a:rPr>
              <a:t>sind.</a:t>
            </a:r>
          </a:p>
          <a:p>
            <a:pPr marL="355600" indent="-355600">
              <a:spcBef>
                <a:spcPct val="50000"/>
              </a:spcBef>
              <a:buFont typeface="Arial" pitchFamily="34" charset="0"/>
              <a:buChar char="•"/>
            </a:pPr>
            <a:r>
              <a:rPr lang="de-CH" sz="2000" dirty="0" smtClean="0">
                <a:latin typeface="+mj-lt"/>
              </a:rPr>
              <a:t>Aufwertung des Landschaftsbildes.</a:t>
            </a:r>
            <a:endParaRPr lang="en-GB" sz="2000" dirty="0" smtClean="0">
              <a:latin typeface="+mj-lt"/>
            </a:endParaRPr>
          </a:p>
          <a:p>
            <a:pPr marL="355600" indent="-355600">
              <a:spcBef>
                <a:spcPct val="50000"/>
              </a:spcBef>
              <a:buFont typeface="Arial" pitchFamily="34" charset="0"/>
              <a:buChar char="•"/>
            </a:pPr>
            <a:r>
              <a:rPr lang="de-CH" sz="2000" dirty="0" smtClean="0">
                <a:latin typeface="+mj-lt"/>
              </a:rPr>
              <a:t>Wiederherstellung von Laichgründen für die </a:t>
            </a:r>
            <a:r>
              <a:rPr lang="de-CH" sz="2000" dirty="0" smtClean="0">
                <a:latin typeface="+mj-lt"/>
              </a:rPr>
              <a:t>Bachforelle</a:t>
            </a:r>
            <a:r>
              <a:rPr lang="de-CH" sz="2000" dirty="0" smtClean="0">
                <a:latin typeface="+mj-lt"/>
              </a:rPr>
              <a:t>.</a:t>
            </a:r>
            <a:endParaRPr lang="en-GB" sz="2000" dirty="0" smtClean="0">
              <a:latin typeface="+mj-lt"/>
            </a:endParaRP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endParaRPr lang="en-GB" sz="2000" dirty="0" smtClean="0">
              <a:latin typeface="+mj-lt"/>
            </a:endParaRPr>
          </a:p>
          <a:p>
            <a:pPr>
              <a:spcBef>
                <a:spcPct val="50000"/>
              </a:spcBef>
            </a:pPr>
            <a:endParaRPr lang="de-CH" sz="2000" dirty="0" smtClean="0">
              <a:latin typeface="+mj-lt"/>
            </a:endParaRPr>
          </a:p>
          <a:p>
            <a:pPr>
              <a:spcBef>
                <a:spcPct val="50000"/>
              </a:spcBef>
            </a:pPr>
            <a:endParaRPr lang="de-CH" sz="3600" dirty="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n-GB" sz="36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06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763688" y="2492896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600" dirty="0" smtClean="0"/>
              <a:t>Ende</a:t>
            </a:r>
            <a:endParaRPr lang="de-CH" sz="3600" dirty="0"/>
          </a:p>
        </p:txBody>
      </p:sp>
    </p:spTree>
    <p:extLst>
      <p:ext uri="{BB962C8B-B14F-4D97-AF65-F5344CB8AC3E}">
        <p14:creationId xmlns:p14="http://schemas.microsoft.com/office/powerpoint/2010/main" val="27727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://www.vol.be.ch/site/volksvorschlag.jpg?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95"/>
            <a:ext cx="3673142" cy="52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2361" y="5253168"/>
            <a:ext cx="419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CH" sz="1500" dirty="0" smtClean="0"/>
              <a:t>Die Initiative des Berner Fischerei-Verband und Pro Natura Bern wird im 1997 überaschenderweise angenommen. Dadurch fliessen 10 Prozent der einmaligen und jährlichen Abgaben für die Nutzung des Wasser aus der Wasserkraft im </a:t>
            </a:r>
            <a:r>
              <a:rPr lang="de-CH" sz="1500" b="1" dirty="0" err="1" smtClean="0"/>
              <a:t>Renaturierungs</a:t>
            </a:r>
            <a:r>
              <a:rPr lang="de-CH" sz="1500" b="1" dirty="0" smtClean="0"/>
              <a:t>-fond des Kantons Bern.</a:t>
            </a:r>
            <a:endParaRPr lang="de-CH" sz="1500" b="1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14558"/>
            <a:ext cx="3062871" cy="68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7706879" y="6138404"/>
            <a:ext cx="16813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CH" sz="1500" dirty="0" err="1"/>
              <a:t>Engadiner</a:t>
            </a:r>
            <a:r>
              <a:rPr lang="it-CH" sz="1500" dirty="0"/>
              <a:t> Post, </a:t>
            </a:r>
            <a:r>
              <a:rPr lang="it-CH" sz="1500" dirty="0" smtClean="0"/>
              <a:t/>
            </a:r>
            <a:br>
              <a:rPr lang="it-CH" sz="1500" dirty="0" smtClean="0"/>
            </a:br>
            <a:r>
              <a:rPr lang="it-CH" sz="1500" dirty="0" err="1" smtClean="0"/>
              <a:t>Juli</a:t>
            </a:r>
            <a:r>
              <a:rPr lang="it-CH" sz="1500" dirty="0" smtClean="0"/>
              <a:t> </a:t>
            </a:r>
            <a:r>
              <a:rPr lang="it-CH" sz="1500" dirty="0"/>
              <a:t>2003</a:t>
            </a: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230908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5107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302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Revitalisierungsprojekt\Fotos\Foto dall'alto (Übersicht)\DSC008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62" y="260648"/>
            <a:ext cx="7994254" cy="599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ihandform 3"/>
          <p:cNvSpPr/>
          <p:nvPr/>
        </p:nvSpPr>
        <p:spPr>
          <a:xfrm>
            <a:off x="303260" y="3041460"/>
            <a:ext cx="7293685" cy="1021976"/>
          </a:xfrm>
          <a:custGeom>
            <a:avLst/>
            <a:gdLst>
              <a:gd name="connsiteX0" fmla="*/ 7132320 w 7304443"/>
              <a:gd name="connsiteY0" fmla="*/ 0 h 1011218"/>
              <a:gd name="connsiteX1" fmla="*/ 7304443 w 7304443"/>
              <a:gd name="connsiteY1" fmla="*/ 150607 h 1011218"/>
              <a:gd name="connsiteX2" fmla="*/ 2990626 w 7304443"/>
              <a:gd name="connsiteY2" fmla="*/ 1011218 h 1011218"/>
              <a:gd name="connsiteX3" fmla="*/ 677732 w 7304443"/>
              <a:gd name="connsiteY3" fmla="*/ 1000461 h 1011218"/>
              <a:gd name="connsiteX4" fmla="*/ 10758 w 7304443"/>
              <a:gd name="connsiteY4" fmla="*/ 839096 h 1011218"/>
              <a:gd name="connsiteX5" fmla="*/ 0 w 7304443"/>
              <a:gd name="connsiteY5" fmla="*/ 656216 h 1011218"/>
              <a:gd name="connsiteX6" fmla="*/ 860612 w 7304443"/>
              <a:gd name="connsiteY6" fmla="*/ 753035 h 1011218"/>
              <a:gd name="connsiteX7" fmla="*/ 2603351 w 7304443"/>
              <a:gd name="connsiteY7" fmla="*/ 796065 h 1011218"/>
              <a:gd name="connsiteX8" fmla="*/ 3087445 w 7304443"/>
              <a:gd name="connsiteY8" fmla="*/ 774550 h 1011218"/>
              <a:gd name="connsiteX9" fmla="*/ 6960198 w 7304443"/>
              <a:gd name="connsiteY9" fmla="*/ 86061 h 1011218"/>
              <a:gd name="connsiteX10" fmla="*/ 7239897 w 7304443"/>
              <a:gd name="connsiteY10" fmla="*/ 118334 h 1011218"/>
              <a:gd name="connsiteX11" fmla="*/ 7207624 w 7304443"/>
              <a:gd name="connsiteY11" fmla="*/ 150607 h 1011218"/>
              <a:gd name="connsiteX12" fmla="*/ 7175351 w 7304443"/>
              <a:gd name="connsiteY12" fmla="*/ 161364 h 1011218"/>
              <a:gd name="connsiteX13" fmla="*/ 7175351 w 7304443"/>
              <a:gd name="connsiteY13" fmla="*/ 161364 h 1011218"/>
              <a:gd name="connsiteX0" fmla="*/ 7239896 w 7304443"/>
              <a:gd name="connsiteY0" fmla="*/ 43030 h 925157"/>
              <a:gd name="connsiteX1" fmla="*/ 7304443 w 7304443"/>
              <a:gd name="connsiteY1" fmla="*/ 64546 h 925157"/>
              <a:gd name="connsiteX2" fmla="*/ 2990626 w 7304443"/>
              <a:gd name="connsiteY2" fmla="*/ 925157 h 925157"/>
              <a:gd name="connsiteX3" fmla="*/ 677732 w 7304443"/>
              <a:gd name="connsiteY3" fmla="*/ 914400 h 925157"/>
              <a:gd name="connsiteX4" fmla="*/ 10758 w 7304443"/>
              <a:gd name="connsiteY4" fmla="*/ 753035 h 925157"/>
              <a:gd name="connsiteX5" fmla="*/ 0 w 7304443"/>
              <a:gd name="connsiteY5" fmla="*/ 570155 h 925157"/>
              <a:gd name="connsiteX6" fmla="*/ 860612 w 7304443"/>
              <a:gd name="connsiteY6" fmla="*/ 666974 h 925157"/>
              <a:gd name="connsiteX7" fmla="*/ 2603351 w 7304443"/>
              <a:gd name="connsiteY7" fmla="*/ 710004 h 925157"/>
              <a:gd name="connsiteX8" fmla="*/ 3087445 w 7304443"/>
              <a:gd name="connsiteY8" fmla="*/ 688489 h 925157"/>
              <a:gd name="connsiteX9" fmla="*/ 6960198 w 7304443"/>
              <a:gd name="connsiteY9" fmla="*/ 0 h 925157"/>
              <a:gd name="connsiteX10" fmla="*/ 7239897 w 7304443"/>
              <a:gd name="connsiteY10" fmla="*/ 32273 h 925157"/>
              <a:gd name="connsiteX11" fmla="*/ 7207624 w 7304443"/>
              <a:gd name="connsiteY11" fmla="*/ 64546 h 925157"/>
              <a:gd name="connsiteX12" fmla="*/ 7175351 w 7304443"/>
              <a:gd name="connsiteY12" fmla="*/ 75303 h 925157"/>
              <a:gd name="connsiteX13" fmla="*/ 7175351 w 7304443"/>
              <a:gd name="connsiteY13" fmla="*/ 75303 h 92515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60612 w 7304443"/>
              <a:gd name="connsiteY6" fmla="*/ 710004 h 968187"/>
              <a:gd name="connsiteX7" fmla="*/ 2603351 w 7304443"/>
              <a:gd name="connsiteY7" fmla="*/ 753034 h 968187"/>
              <a:gd name="connsiteX8" fmla="*/ 3087445 w 7304443"/>
              <a:gd name="connsiteY8" fmla="*/ 731519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60612 w 7304443"/>
              <a:gd name="connsiteY6" fmla="*/ 710004 h 968187"/>
              <a:gd name="connsiteX7" fmla="*/ 2603351 w 7304443"/>
              <a:gd name="connsiteY7" fmla="*/ 753034 h 968187"/>
              <a:gd name="connsiteX8" fmla="*/ 3076687 w 7304443"/>
              <a:gd name="connsiteY8" fmla="*/ 656215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60612 w 7304443"/>
              <a:gd name="connsiteY6" fmla="*/ 710004 h 968187"/>
              <a:gd name="connsiteX7" fmla="*/ 2581835 w 7304443"/>
              <a:gd name="connsiteY7" fmla="*/ 710004 h 968187"/>
              <a:gd name="connsiteX8" fmla="*/ 3076687 w 7304443"/>
              <a:gd name="connsiteY8" fmla="*/ 656215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71369 w 7304443"/>
              <a:gd name="connsiteY6" fmla="*/ 613186 h 968187"/>
              <a:gd name="connsiteX7" fmla="*/ 2581835 w 7304443"/>
              <a:gd name="connsiteY7" fmla="*/ 710004 h 968187"/>
              <a:gd name="connsiteX8" fmla="*/ 3076687 w 7304443"/>
              <a:gd name="connsiteY8" fmla="*/ 656215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71369 w 7304443"/>
              <a:gd name="connsiteY6" fmla="*/ 613186 h 968187"/>
              <a:gd name="connsiteX7" fmla="*/ 2592593 w 7304443"/>
              <a:gd name="connsiteY7" fmla="*/ 623943 h 968187"/>
              <a:gd name="connsiteX8" fmla="*/ 3076687 w 7304443"/>
              <a:gd name="connsiteY8" fmla="*/ 656215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39896 w 7304443"/>
              <a:gd name="connsiteY0" fmla="*/ 86060 h 968187"/>
              <a:gd name="connsiteX1" fmla="*/ 7304443 w 7304443"/>
              <a:gd name="connsiteY1" fmla="*/ 107576 h 968187"/>
              <a:gd name="connsiteX2" fmla="*/ 2990626 w 7304443"/>
              <a:gd name="connsiteY2" fmla="*/ 968187 h 968187"/>
              <a:gd name="connsiteX3" fmla="*/ 677732 w 7304443"/>
              <a:gd name="connsiteY3" fmla="*/ 957430 h 968187"/>
              <a:gd name="connsiteX4" fmla="*/ 10758 w 7304443"/>
              <a:gd name="connsiteY4" fmla="*/ 796065 h 968187"/>
              <a:gd name="connsiteX5" fmla="*/ 0 w 7304443"/>
              <a:gd name="connsiteY5" fmla="*/ 613185 h 968187"/>
              <a:gd name="connsiteX6" fmla="*/ 871369 w 7304443"/>
              <a:gd name="connsiteY6" fmla="*/ 613186 h 968187"/>
              <a:gd name="connsiteX7" fmla="*/ 2592593 w 7304443"/>
              <a:gd name="connsiteY7" fmla="*/ 623943 h 968187"/>
              <a:gd name="connsiteX8" fmla="*/ 3076687 w 7304443"/>
              <a:gd name="connsiteY8" fmla="*/ 591669 h 968187"/>
              <a:gd name="connsiteX9" fmla="*/ 6917167 w 7304443"/>
              <a:gd name="connsiteY9" fmla="*/ 0 h 968187"/>
              <a:gd name="connsiteX10" fmla="*/ 7239897 w 7304443"/>
              <a:gd name="connsiteY10" fmla="*/ 75303 h 968187"/>
              <a:gd name="connsiteX11" fmla="*/ 7207624 w 7304443"/>
              <a:gd name="connsiteY11" fmla="*/ 107576 h 968187"/>
              <a:gd name="connsiteX12" fmla="*/ 7175351 w 7304443"/>
              <a:gd name="connsiteY12" fmla="*/ 118333 h 968187"/>
              <a:gd name="connsiteX13" fmla="*/ 7175351 w 7304443"/>
              <a:gd name="connsiteY13" fmla="*/ 118333 h 968187"/>
              <a:gd name="connsiteX0" fmla="*/ 7229138 w 7293685"/>
              <a:gd name="connsiteY0" fmla="*/ 86060 h 968187"/>
              <a:gd name="connsiteX1" fmla="*/ 7293685 w 7293685"/>
              <a:gd name="connsiteY1" fmla="*/ 107576 h 968187"/>
              <a:gd name="connsiteX2" fmla="*/ 2979868 w 7293685"/>
              <a:gd name="connsiteY2" fmla="*/ 968187 h 968187"/>
              <a:gd name="connsiteX3" fmla="*/ 666974 w 7293685"/>
              <a:gd name="connsiteY3" fmla="*/ 957430 h 968187"/>
              <a:gd name="connsiteX4" fmla="*/ 0 w 7293685"/>
              <a:gd name="connsiteY4" fmla="*/ 796065 h 968187"/>
              <a:gd name="connsiteX5" fmla="*/ 21515 w 7293685"/>
              <a:gd name="connsiteY5" fmla="*/ 537881 h 968187"/>
              <a:gd name="connsiteX6" fmla="*/ 860611 w 7293685"/>
              <a:gd name="connsiteY6" fmla="*/ 613186 h 968187"/>
              <a:gd name="connsiteX7" fmla="*/ 2581835 w 7293685"/>
              <a:gd name="connsiteY7" fmla="*/ 623943 h 968187"/>
              <a:gd name="connsiteX8" fmla="*/ 3065929 w 7293685"/>
              <a:gd name="connsiteY8" fmla="*/ 591669 h 968187"/>
              <a:gd name="connsiteX9" fmla="*/ 6906409 w 7293685"/>
              <a:gd name="connsiteY9" fmla="*/ 0 h 968187"/>
              <a:gd name="connsiteX10" fmla="*/ 7229139 w 7293685"/>
              <a:gd name="connsiteY10" fmla="*/ 75303 h 968187"/>
              <a:gd name="connsiteX11" fmla="*/ 7196866 w 7293685"/>
              <a:gd name="connsiteY11" fmla="*/ 107576 h 968187"/>
              <a:gd name="connsiteX12" fmla="*/ 7164593 w 7293685"/>
              <a:gd name="connsiteY12" fmla="*/ 118333 h 968187"/>
              <a:gd name="connsiteX13" fmla="*/ 7164593 w 7293685"/>
              <a:gd name="connsiteY13" fmla="*/ 118333 h 968187"/>
              <a:gd name="connsiteX0" fmla="*/ 7229138 w 7293685"/>
              <a:gd name="connsiteY0" fmla="*/ 139849 h 1021976"/>
              <a:gd name="connsiteX1" fmla="*/ 7293685 w 7293685"/>
              <a:gd name="connsiteY1" fmla="*/ 161365 h 1021976"/>
              <a:gd name="connsiteX2" fmla="*/ 2979868 w 7293685"/>
              <a:gd name="connsiteY2" fmla="*/ 1021976 h 1021976"/>
              <a:gd name="connsiteX3" fmla="*/ 666974 w 7293685"/>
              <a:gd name="connsiteY3" fmla="*/ 1011219 h 1021976"/>
              <a:gd name="connsiteX4" fmla="*/ 0 w 7293685"/>
              <a:gd name="connsiteY4" fmla="*/ 849854 h 1021976"/>
              <a:gd name="connsiteX5" fmla="*/ 21515 w 7293685"/>
              <a:gd name="connsiteY5" fmla="*/ 591670 h 1021976"/>
              <a:gd name="connsiteX6" fmla="*/ 860611 w 7293685"/>
              <a:gd name="connsiteY6" fmla="*/ 666975 h 1021976"/>
              <a:gd name="connsiteX7" fmla="*/ 2581835 w 7293685"/>
              <a:gd name="connsiteY7" fmla="*/ 677732 h 1021976"/>
              <a:gd name="connsiteX8" fmla="*/ 3065929 w 7293685"/>
              <a:gd name="connsiteY8" fmla="*/ 645458 h 1021976"/>
              <a:gd name="connsiteX9" fmla="*/ 6884894 w 7293685"/>
              <a:gd name="connsiteY9" fmla="*/ 0 h 1021976"/>
              <a:gd name="connsiteX10" fmla="*/ 7229139 w 7293685"/>
              <a:gd name="connsiteY10" fmla="*/ 129092 h 1021976"/>
              <a:gd name="connsiteX11" fmla="*/ 7196866 w 7293685"/>
              <a:gd name="connsiteY11" fmla="*/ 161365 h 1021976"/>
              <a:gd name="connsiteX12" fmla="*/ 7164593 w 7293685"/>
              <a:gd name="connsiteY12" fmla="*/ 172122 h 1021976"/>
              <a:gd name="connsiteX13" fmla="*/ 7164593 w 7293685"/>
              <a:gd name="connsiteY13" fmla="*/ 172122 h 1021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293685" h="1021976">
                <a:moveTo>
                  <a:pt x="7229138" y="139849"/>
                </a:moveTo>
                <a:lnTo>
                  <a:pt x="7293685" y="161365"/>
                </a:lnTo>
                <a:lnTo>
                  <a:pt x="2979868" y="1021976"/>
                </a:lnTo>
                <a:lnTo>
                  <a:pt x="666974" y="1011219"/>
                </a:lnTo>
                <a:lnTo>
                  <a:pt x="0" y="849854"/>
                </a:lnTo>
                <a:lnTo>
                  <a:pt x="21515" y="591670"/>
                </a:lnTo>
                <a:lnTo>
                  <a:pt x="860611" y="666975"/>
                </a:lnTo>
                <a:lnTo>
                  <a:pt x="2581835" y="677732"/>
                </a:lnTo>
                <a:lnTo>
                  <a:pt x="3065929" y="645458"/>
                </a:lnTo>
                <a:lnTo>
                  <a:pt x="6884894" y="0"/>
                </a:lnTo>
                <a:lnTo>
                  <a:pt x="7229139" y="129092"/>
                </a:lnTo>
                <a:lnTo>
                  <a:pt x="7196866" y="161365"/>
                </a:lnTo>
                <a:lnTo>
                  <a:pt x="7164593" y="172122"/>
                </a:lnTo>
                <a:lnTo>
                  <a:pt x="7164593" y="172122"/>
                </a:lnTo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37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88925" y="7010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graphicFrame>
        <p:nvGraphicFramePr>
          <p:cNvPr id="513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729656"/>
              </p:ext>
            </p:extLst>
          </p:nvPr>
        </p:nvGraphicFramePr>
        <p:xfrm>
          <a:off x="125419" y="116632"/>
          <a:ext cx="8059887" cy="6131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hoto Editor Photo" r:id="rId4" imgW="13314286" imgH="10136015" progId="MSPhotoEd.3">
                  <p:embed/>
                </p:oleObj>
              </mc:Choice>
              <mc:Fallback>
                <p:oleObj name="Photo Editor Photo" r:id="rId4" imgW="13314286" imgH="1013601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419" y="116632"/>
                        <a:ext cx="8059887" cy="61317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07504" y="6338887"/>
            <a:ext cx="3384376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CH" sz="1800" dirty="0">
                <a:latin typeface="Tahoma" pitchFamily="34" charset="0"/>
              </a:rPr>
              <a:t>Bild aus den fünfziger Jahren</a:t>
            </a:r>
            <a:endParaRPr lang="en-GB" sz="18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1947863" y="18240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9" name="Picture 14" descr="C:\Dokumente und Einstellungen\sebi\Desktop\Foto del 07.09.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53" y="476672"/>
            <a:ext cx="7695637" cy="577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95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fld id="{E0F2D114-AC0C-4804-B451-59C43587C62E}" type="slidenum">
              <a:rPr lang="en-GB" sz="1400">
                <a:solidFill>
                  <a:srgbClr val="FFFFFF"/>
                </a:solidFill>
                <a:latin typeface="Tahoma" pitchFamily="34" charset="0"/>
              </a:rPr>
              <a:pPr algn="r"/>
              <a:t>5</a:t>
            </a:fld>
            <a:endParaRPr lang="en-GB" sz="140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2400300" y="1857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3085" name="Picture 13" descr="Siefgried. 1876 gebi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03" y="762000"/>
            <a:ext cx="64770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600200" y="6172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899592" y="5641615"/>
            <a:ext cx="7086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sz="1800" dirty="0">
                <a:latin typeface="Arial" pitchFamily="34" charset="0"/>
                <a:cs typeface="Arial" pitchFamily="34" charset="0"/>
              </a:rPr>
              <a:t>Das Gebiet um 1875 (</a:t>
            </a:r>
            <a:r>
              <a:rPr lang="de-CH" sz="1800" dirty="0" err="1">
                <a:latin typeface="Arial" pitchFamily="34" charset="0"/>
                <a:cs typeface="Arial" pitchFamily="34" charset="0"/>
              </a:rPr>
              <a:t>Siegfriedkarte</a:t>
            </a:r>
            <a:r>
              <a:rPr lang="de-CH" sz="1800" dirty="0">
                <a:latin typeface="Arial" pitchFamily="34" charset="0"/>
                <a:cs typeface="Arial" pitchFamily="34" charset="0"/>
              </a:rPr>
              <a:t> von 1876). Oben der Inn, unten die Aua da la Val </a:t>
            </a:r>
            <a:r>
              <a:rPr lang="de-CH" sz="1800" dirty="0" err="1">
                <a:latin typeface="Arial" pitchFamily="34" charset="0"/>
                <a:cs typeface="Arial" pitchFamily="34" charset="0"/>
              </a:rPr>
              <a:t>Baselga</a:t>
            </a:r>
            <a:r>
              <a:rPr lang="en-GB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69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2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>
                <a:solidFill>
                  <a:srgbClr val="000000"/>
                </a:solidFill>
                <a:latin typeface="Tahoma" pitchFamily="34" charset="0"/>
              </a:rPr>
              <a:t>Klicken Sie, um das Titelformat zu bearbeiten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447800" y="304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833563" y="1666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2400">
              <a:solidFill>
                <a:srgbClr val="000000"/>
              </a:solidFill>
            </a:endParaRPr>
          </a:p>
        </p:txBody>
      </p:sp>
      <p:pic>
        <p:nvPicPr>
          <p:cNvPr id="13324" name="Picture 12" descr="Foto vor 1880 (weniger Speicher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26" y="304799"/>
            <a:ext cx="9167026" cy="5897903"/>
          </a:xfrm>
          <a:prstGeom prst="rect">
            <a:avLst/>
          </a:prstGeom>
          <a:solidFill>
            <a:srgbClr val="33CC33"/>
          </a:solidFill>
        </p:spPr>
      </p:pic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9722" y="6350541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CH" dirty="0">
                <a:latin typeface="Arial" charset="0"/>
                <a:cs typeface="Arial" charset="0"/>
              </a:rPr>
              <a:t>Foto der Bucht von </a:t>
            </a:r>
            <a:r>
              <a:rPr lang="de-CH" dirty="0" err="1">
                <a:latin typeface="Arial" charset="0"/>
                <a:cs typeface="Arial" charset="0"/>
              </a:rPr>
              <a:t>Maloja</a:t>
            </a:r>
            <a:r>
              <a:rPr lang="de-CH" dirty="0">
                <a:latin typeface="Arial" charset="0"/>
                <a:cs typeface="Arial" charset="0"/>
              </a:rPr>
              <a:t> um 1875</a:t>
            </a:r>
            <a:r>
              <a:rPr lang="en-GB" dirty="0"/>
              <a:t> </a:t>
            </a:r>
          </a:p>
        </p:txBody>
      </p:sp>
      <p:sp>
        <p:nvSpPr>
          <p:cNvPr id="13326" name="Freeform 14"/>
          <p:cNvSpPr>
            <a:spLocks/>
          </p:cNvSpPr>
          <p:nvPr/>
        </p:nvSpPr>
        <p:spPr bwMode="auto">
          <a:xfrm>
            <a:off x="5390438" y="4120967"/>
            <a:ext cx="3972637" cy="974036"/>
          </a:xfrm>
          <a:custGeom>
            <a:avLst/>
            <a:gdLst>
              <a:gd name="T0" fmla="*/ 2394 w 2394"/>
              <a:gd name="T1" fmla="*/ 465 h 465"/>
              <a:gd name="T2" fmla="*/ 2058 w 2394"/>
              <a:gd name="T3" fmla="*/ 417 h 465"/>
              <a:gd name="T4" fmla="*/ 1818 w 2394"/>
              <a:gd name="T5" fmla="*/ 465 h 465"/>
              <a:gd name="T6" fmla="*/ 1578 w 2394"/>
              <a:gd name="T7" fmla="*/ 417 h 465"/>
              <a:gd name="T8" fmla="*/ 1290 w 2394"/>
              <a:gd name="T9" fmla="*/ 417 h 465"/>
              <a:gd name="T10" fmla="*/ 1050 w 2394"/>
              <a:gd name="T11" fmla="*/ 321 h 465"/>
              <a:gd name="T12" fmla="*/ 810 w 2394"/>
              <a:gd name="T13" fmla="*/ 321 h 465"/>
              <a:gd name="T14" fmla="*/ 618 w 2394"/>
              <a:gd name="T15" fmla="*/ 273 h 465"/>
              <a:gd name="T16" fmla="*/ 426 w 2394"/>
              <a:gd name="T17" fmla="*/ 273 h 465"/>
              <a:gd name="T18" fmla="*/ 330 w 2394"/>
              <a:gd name="T19" fmla="*/ 225 h 465"/>
              <a:gd name="T20" fmla="*/ 378 w 2394"/>
              <a:gd name="T21" fmla="*/ 129 h 465"/>
              <a:gd name="T22" fmla="*/ 0 w 2394"/>
              <a:gd name="T23" fmla="*/ 0 h 465"/>
              <a:gd name="connsiteX0" fmla="*/ 10320 w 10320"/>
              <a:gd name="connsiteY0" fmla="*/ 10000 h 10000"/>
              <a:gd name="connsiteX1" fmla="*/ 8916 w 10320"/>
              <a:gd name="connsiteY1" fmla="*/ 8968 h 10000"/>
              <a:gd name="connsiteX2" fmla="*/ 7914 w 10320"/>
              <a:gd name="connsiteY2" fmla="*/ 10000 h 10000"/>
              <a:gd name="connsiteX3" fmla="*/ 6911 w 10320"/>
              <a:gd name="connsiteY3" fmla="*/ 8968 h 10000"/>
              <a:gd name="connsiteX4" fmla="*/ 5708 w 10320"/>
              <a:gd name="connsiteY4" fmla="*/ 8968 h 10000"/>
              <a:gd name="connsiteX5" fmla="*/ 4706 w 10320"/>
              <a:gd name="connsiteY5" fmla="*/ 6903 h 10000"/>
              <a:gd name="connsiteX6" fmla="*/ 3703 w 10320"/>
              <a:gd name="connsiteY6" fmla="*/ 6903 h 10000"/>
              <a:gd name="connsiteX7" fmla="*/ 2901 w 10320"/>
              <a:gd name="connsiteY7" fmla="*/ 5871 h 10000"/>
              <a:gd name="connsiteX8" fmla="*/ 2099 w 10320"/>
              <a:gd name="connsiteY8" fmla="*/ 5871 h 10000"/>
              <a:gd name="connsiteX9" fmla="*/ 0 w 10320"/>
              <a:gd name="connsiteY9" fmla="*/ 6588 h 10000"/>
              <a:gd name="connsiteX10" fmla="*/ 1899 w 10320"/>
              <a:gd name="connsiteY10" fmla="*/ 2774 h 10000"/>
              <a:gd name="connsiteX11" fmla="*/ 320 w 10320"/>
              <a:gd name="connsiteY11" fmla="*/ 0 h 10000"/>
              <a:gd name="connsiteX0" fmla="*/ 10320 w 10320"/>
              <a:gd name="connsiteY0" fmla="*/ 10000 h 10000"/>
              <a:gd name="connsiteX1" fmla="*/ 8916 w 10320"/>
              <a:gd name="connsiteY1" fmla="*/ 8968 h 10000"/>
              <a:gd name="connsiteX2" fmla="*/ 7914 w 10320"/>
              <a:gd name="connsiteY2" fmla="*/ 10000 h 10000"/>
              <a:gd name="connsiteX3" fmla="*/ 6911 w 10320"/>
              <a:gd name="connsiteY3" fmla="*/ 8968 h 10000"/>
              <a:gd name="connsiteX4" fmla="*/ 5708 w 10320"/>
              <a:gd name="connsiteY4" fmla="*/ 8968 h 10000"/>
              <a:gd name="connsiteX5" fmla="*/ 4706 w 10320"/>
              <a:gd name="connsiteY5" fmla="*/ 6903 h 10000"/>
              <a:gd name="connsiteX6" fmla="*/ 3703 w 10320"/>
              <a:gd name="connsiteY6" fmla="*/ 6903 h 10000"/>
              <a:gd name="connsiteX7" fmla="*/ 2901 w 10320"/>
              <a:gd name="connsiteY7" fmla="*/ 5871 h 10000"/>
              <a:gd name="connsiteX8" fmla="*/ 1674 w 10320"/>
              <a:gd name="connsiteY8" fmla="*/ 9223 h 10000"/>
              <a:gd name="connsiteX9" fmla="*/ 0 w 10320"/>
              <a:gd name="connsiteY9" fmla="*/ 6588 h 10000"/>
              <a:gd name="connsiteX10" fmla="*/ 1899 w 10320"/>
              <a:gd name="connsiteY10" fmla="*/ 2774 h 10000"/>
              <a:gd name="connsiteX11" fmla="*/ 320 w 10320"/>
              <a:gd name="connsiteY11" fmla="*/ 0 h 10000"/>
              <a:gd name="connsiteX0" fmla="*/ 10320 w 10320"/>
              <a:gd name="connsiteY0" fmla="*/ 10000 h 10079"/>
              <a:gd name="connsiteX1" fmla="*/ 8916 w 10320"/>
              <a:gd name="connsiteY1" fmla="*/ 8968 h 10079"/>
              <a:gd name="connsiteX2" fmla="*/ 7914 w 10320"/>
              <a:gd name="connsiteY2" fmla="*/ 10000 h 10079"/>
              <a:gd name="connsiteX3" fmla="*/ 6911 w 10320"/>
              <a:gd name="connsiteY3" fmla="*/ 8968 h 10079"/>
              <a:gd name="connsiteX4" fmla="*/ 5708 w 10320"/>
              <a:gd name="connsiteY4" fmla="*/ 8968 h 10079"/>
              <a:gd name="connsiteX5" fmla="*/ 4706 w 10320"/>
              <a:gd name="connsiteY5" fmla="*/ 6903 h 10079"/>
              <a:gd name="connsiteX6" fmla="*/ 3703 w 10320"/>
              <a:gd name="connsiteY6" fmla="*/ 6903 h 10079"/>
              <a:gd name="connsiteX7" fmla="*/ 2901 w 10320"/>
              <a:gd name="connsiteY7" fmla="*/ 9951 h 10079"/>
              <a:gd name="connsiteX8" fmla="*/ 1674 w 10320"/>
              <a:gd name="connsiteY8" fmla="*/ 9223 h 10079"/>
              <a:gd name="connsiteX9" fmla="*/ 0 w 10320"/>
              <a:gd name="connsiteY9" fmla="*/ 6588 h 10079"/>
              <a:gd name="connsiteX10" fmla="*/ 1899 w 10320"/>
              <a:gd name="connsiteY10" fmla="*/ 2774 h 10079"/>
              <a:gd name="connsiteX11" fmla="*/ 320 w 10320"/>
              <a:gd name="connsiteY11" fmla="*/ 0 h 10079"/>
              <a:gd name="connsiteX0" fmla="*/ 10320 w 10320"/>
              <a:gd name="connsiteY0" fmla="*/ 10000 h 10000"/>
              <a:gd name="connsiteX1" fmla="*/ 8916 w 10320"/>
              <a:gd name="connsiteY1" fmla="*/ 8968 h 10000"/>
              <a:gd name="connsiteX2" fmla="*/ 7914 w 10320"/>
              <a:gd name="connsiteY2" fmla="*/ 10000 h 10000"/>
              <a:gd name="connsiteX3" fmla="*/ 6911 w 10320"/>
              <a:gd name="connsiteY3" fmla="*/ 8968 h 10000"/>
              <a:gd name="connsiteX4" fmla="*/ 5708 w 10320"/>
              <a:gd name="connsiteY4" fmla="*/ 8968 h 10000"/>
              <a:gd name="connsiteX5" fmla="*/ 4706 w 10320"/>
              <a:gd name="connsiteY5" fmla="*/ 6903 h 10000"/>
              <a:gd name="connsiteX6" fmla="*/ 3703 w 10320"/>
              <a:gd name="connsiteY6" fmla="*/ 6903 h 10000"/>
              <a:gd name="connsiteX7" fmla="*/ 3573 w 10320"/>
              <a:gd name="connsiteY7" fmla="*/ 9461 h 10000"/>
              <a:gd name="connsiteX8" fmla="*/ 2901 w 10320"/>
              <a:gd name="connsiteY8" fmla="*/ 9951 h 10000"/>
              <a:gd name="connsiteX9" fmla="*/ 1674 w 10320"/>
              <a:gd name="connsiteY9" fmla="*/ 9223 h 10000"/>
              <a:gd name="connsiteX10" fmla="*/ 0 w 10320"/>
              <a:gd name="connsiteY10" fmla="*/ 6588 h 10000"/>
              <a:gd name="connsiteX11" fmla="*/ 1899 w 10320"/>
              <a:gd name="connsiteY11" fmla="*/ 2774 h 10000"/>
              <a:gd name="connsiteX12" fmla="*/ 320 w 10320"/>
              <a:gd name="connsiteY12" fmla="*/ 0 h 10000"/>
              <a:gd name="connsiteX0" fmla="*/ 10320 w 10320"/>
              <a:gd name="connsiteY0" fmla="*/ 10000 h 10166"/>
              <a:gd name="connsiteX1" fmla="*/ 8916 w 10320"/>
              <a:gd name="connsiteY1" fmla="*/ 8968 h 10166"/>
              <a:gd name="connsiteX2" fmla="*/ 7914 w 10320"/>
              <a:gd name="connsiteY2" fmla="*/ 10000 h 10166"/>
              <a:gd name="connsiteX3" fmla="*/ 6911 w 10320"/>
              <a:gd name="connsiteY3" fmla="*/ 8968 h 10166"/>
              <a:gd name="connsiteX4" fmla="*/ 5708 w 10320"/>
              <a:gd name="connsiteY4" fmla="*/ 8968 h 10166"/>
              <a:gd name="connsiteX5" fmla="*/ 4678 w 10320"/>
              <a:gd name="connsiteY5" fmla="*/ 10109 h 10166"/>
              <a:gd name="connsiteX6" fmla="*/ 3703 w 10320"/>
              <a:gd name="connsiteY6" fmla="*/ 6903 h 10166"/>
              <a:gd name="connsiteX7" fmla="*/ 3573 w 10320"/>
              <a:gd name="connsiteY7" fmla="*/ 9461 h 10166"/>
              <a:gd name="connsiteX8" fmla="*/ 2901 w 10320"/>
              <a:gd name="connsiteY8" fmla="*/ 9951 h 10166"/>
              <a:gd name="connsiteX9" fmla="*/ 1674 w 10320"/>
              <a:gd name="connsiteY9" fmla="*/ 9223 h 10166"/>
              <a:gd name="connsiteX10" fmla="*/ 0 w 10320"/>
              <a:gd name="connsiteY10" fmla="*/ 6588 h 10166"/>
              <a:gd name="connsiteX11" fmla="*/ 1899 w 10320"/>
              <a:gd name="connsiteY11" fmla="*/ 2774 h 10166"/>
              <a:gd name="connsiteX12" fmla="*/ 320 w 10320"/>
              <a:gd name="connsiteY12" fmla="*/ 0 h 10166"/>
              <a:gd name="connsiteX0" fmla="*/ 10320 w 10320"/>
              <a:gd name="connsiteY0" fmla="*/ 10000 h 10435"/>
              <a:gd name="connsiteX1" fmla="*/ 8916 w 10320"/>
              <a:gd name="connsiteY1" fmla="*/ 8968 h 10435"/>
              <a:gd name="connsiteX2" fmla="*/ 7914 w 10320"/>
              <a:gd name="connsiteY2" fmla="*/ 10000 h 10435"/>
              <a:gd name="connsiteX3" fmla="*/ 6911 w 10320"/>
              <a:gd name="connsiteY3" fmla="*/ 8968 h 10435"/>
              <a:gd name="connsiteX4" fmla="*/ 5708 w 10320"/>
              <a:gd name="connsiteY4" fmla="*/ 8968 h 10435"/>
              <a:gd name="connsiteX5" fmla="*/ 4678 w 10320"/>
              <a:gd name="connsiteY5" fmla="*/ 10109 h 10435"/>
              <a:gd name="connsiteX6" fmla="*/ 3788 w 10320"/>
              <a:gd name="connsiteY6" fmla="*/ 10401 h 10435"/>
              <a:gd name="connsiteX7" fmla="*/ 3573 w 10320"/>
              <a:gd name="connsiteY7" fmla="*/ 9461 h 10435"/>
              <a:gd name="connsiteX8" fmla="*/ 2901 w 10320"/>
              <a:gd name="connsiteY8" fmla="*/ 9951 h 10435"/>
              <a:gd name="connsiteX9" fmla="*/ 1674 w 10320"/>
              <a:gd name="connsiteY9" fmla="*/ 9223 h 10435"/>
              <a:gd name="connsiteX10" fmla="*/ 0 w 10320"/>
              <a:gd name="connsiteY10" fmla="*/ 6588 h 10435"/>
              <a:gd name="connsiteX11" fmla="*/ 1899 w 10320"/>
              <a:gd name="connsiteY11" fmla="*/ 2774 h 10435"/>
              <a:gd name="connsiteX12" fmla="*/ 320 w 10320"/>
              <a:gd name="connsiteY12" fmla="*/ 0 h 10435"/>
              <a:gd name="connsiteX0" fmla="*/ 10320 w 10320"/>
              <a:gd name="connsiteY0" fmla="*/ 10000 h 10515"/>
              <a:gd name="connsiteX1" fmla="*/ 8916 w 10320"/>
              <a:gd name="connsiteY1" fmla="*/ 8968 h 10515"/>
              <a:gd name="connsiteX2" fmla="*/ 7914 w 10320"/>
              <a:gd name="connsiteY2" fmla="*/ 10000 h 10515"/>
              <a:gd name="connsiteX3" fmla="*/ 6911 w 10320"/>
              <a:gd name="connsiteY3" fmla="*/ 8968 h 10515"/>
              <a:gd name="connsiteX4" fmla="*/ 5708 w 10320"/>
              <a:gd name="connsiteY4" fmla="*/ 8968 h 10515"/>
              <a:gd name="connsiteX5" fmla="*/ 4678 w 10320"/>
              <a:gd name="connsiteY5" fmla="*/ 10109 h 10515"/>
              <a:gd name="connsiteX6" fmla="*/ 3788 w 10320"/>
              <a:gd name="connsiteY6" fmla="*/ 10401 h 10515"/>
              <a:gd name="connsiteX7" fmla="*/ 3375 w 10320"/>
              <a:gd name="connsiteY7" fmla="*/ 10335 h 10515"/>
              <a:gd name="connsiteX8" fmla="*/ 2901 w 10320"/>
              <a:gd name="connsiteY8" fmla="*/ 9951 h 10515"/>
              <a:gd name="connsiteX9" fmla="*/ 1674 w 10320"/>
              <a:gd name="connsiteY9" fmla="*/ 9223 h 10515"/>
              <a:gd name="connsiteX10" fmla="*/ 0 w 10320"/>
              <a:gd name="connsiteY10" fmla="*/ 6588 h 10515"/>
              <a:gd name="connsiteX11" fmla="*/ 1899 w 10320"/>
              <a:gd name="connsiteY11" fmla="*/ 2774 h 10515"/>
              <a:gd name="connsiteX12" fmla="*/ 320 w 10320"/>
              <a:gd name="connsiteY12" fmla="*/ 0 h 10515"/>
              <a:gd name="connsiteX0" fmla="*/ 10320 w 10320"/>
              <a:gd name="connsiteY0" fmla="*/ 10000 h 10606"/>
              <a:gd name="connsiteX1" fmla="*/ 8916 w 10320"/>
              <a:gd name="connsiteY1" fmla="*/ 8968 h 10606"/>
              <a:gd name="connsiteX2" fmla="*/ 7914 w 10320"/>
              <a:gd name="connsiteY2" fmla="*/ 10000 h 10606"/>
              <a:gd name="connsiteX3" fmla="*/ 6911 w 10320"/>
              <a:gd name="connsiteY3" fmla="*/ 8968 h 10606"/>
              <a:gd name="connsiteX4" fmla="*/ 5708 w 10320"/>
              <a:gd name="connsiteY4" fmla="*/ 10571 h 10606"/>
              <a:gd name="connsiteX5" fmla="*/ 4678 w 10320"/>
              <a:gd name="connsiteY5" fmla="*/ 10109 h 10606"/>
              <a:gd name="connsiteX6" fmla="*/ 3788 w 10320"/>
              <a:gd name="connsiteY6" fmla="*/ 10401 h 10606"/>
              <a:gd name="connsiteX7" fmla="*/ 3375 w 10320"/>
              <a:gd name="connsiteY7" fmla="*/ 10335 h 10606"/>
              <a:gd name="connsiteX8" fmla="*/ 2901 w 10320"/>
              <a:gd name="connsiteY8" fmla="*/ 9951 h 10606"/>
              <a:gd name="connsiteX9" fmla="*/ 1674 w 10320"/>
              <a:gd name="connsiteY9" fmla="*/ 9223 h 10606"/>
              <a:gd name="connsiteX10" fmla="*/ 0 w 10320"/>
              <a:gd name="connsiteY10" fmla="*/ 6588 h 10606"/>
              <a:gd name="connsiteX11" fmla="*/ 1899 w 10320"/>
              <a:gd name="connsiteY11" fmla="*/ 2774 h 10606"/>
              <a:gd name="connsiteX12" fmla="*/ 320 w 10320"/>
              <a:gd name="connsiteY12" fmla="*/ 0 h 10606"/>
              <a:gd name="connsiteX0" fmla="*/ 10320 w 10320"/>
              <a:gd name="connsiteY0" fmla="*/ 10000 h 10587"/>
              <a:gd name="connsiteX1" fmla="*/ 8916 w 10320"/>
              <a:gd name="connsiteY1" fmla="*/ 8968 h 10587"/>
              <a:gd name="connsiteX2" fmla="*/ 7914 w 10320"/>
              <a:gd name="connsiteY2" fmla="*/ 10000 h 10587"/>
              <a:gd name="connsiteX3" fmla="*/ 6911 w 10320"/>
              <a:gd name="connsiteY3" fmla="*/ 9405 h 10587"/>
              <a:gd name="connsiteX4" fmla="*/ 5708 w 10320"/>
              <a:gd name="connsiteY4" fmla="*/ 10571 h 10587"/>
              <a:gd name="connsiteX5" fmla="*/ 4678 w 10320"/>
              <a:gd name="connsiteY5" fmla="*/ 10109 h 10587"/>
              <a:gd name="connsiteX6" fmla="*/ 3788 w 10320"/>
              <a:gd name="connsiteY6" fmla="*/ 10401 h 10587"/>
              <a:gd name="connsiteX7" fmla="*/ 3375 w 10320"/>
              <a:gd name="connsiteY7" fmla="*/ 10335 h 10587"/>
              <a:gd name="connsiteX8" fmla="*/ 2901 w 10320"/>
              <a:gd name="connsiteY8" fmla="*/ 9951 h 10587"/>
              <a:gd name="connsiteX9" fmla="*/ 1674 w 10320"/>
              <a:gd name="connsiteY9" fmla="*/ 9223 h 10587"/>
              <a:gd name="connsiteX10" fmla="*/ 0 w 10320"/>
              <a:gd name="connsiteY10" fmla="*/ 6588 h 10587"/>
              <a:gd name="connsiteX11" fmla="*/ 1899 w 10320"/>
              <a:gd name="connsiteY11" fmla="*/ 2774 h 10587"/>
              <a:gd name="connsiteX12" fmla="*/ 320 w 10320"/>
              <a:gd name="connsiteY12" fmla="*/ 0 h 10587"/>
              <a:gd name="connsiteX0" fmla="*/ 10374 w 10374"/>
              <a:gd name="connsiteY0" fmla="*/ 10000 h 10587"/>
              <a:gd name="connsiteX1" fmla="*/ 8970 w 10374"/>
              <a:gd name="connsiteY1" fmla="*/ 8968 h 10587"/>
              <a:gd name="connsiteX2" fmla="*/ 7968 w 10374"/>
              <a:gd name="connsiteY2" fmla="*/ 10000 h 10587"/>
              <a:gd name="connsiteX3" fmla="*/ 6965 w 10374"/>
              <a:gd name="connsiteY3" fmla="*/ 9405 h 10587"/>
              <a:gd name="connsiteX4" fmla="*/ 5762 w 10374"/>
              <a:gd name="connsiteY4" fmla="*/ 10571 h 10587"/>
              <a:gd name="connsiteX5" fmla="*/ 4732 w 10374"/>
              <a:gd name="connsiteY5" fmla="*/ 10109 h 10587"/>
              <a:gd name="connsiteX6" fmla="*/ 3842 w 10374"/>
              <a:gd name="connsiteY6" fmla="*/ 10401 h 10587"/>
              <a:gd name="connsiteX7" fmla="*/ 3429 w 10374"/>
              <a:gd name="connsiteY7" fmla="*/ 10335 h 10587"/>
              <a:gd name="connsiteX8" fmla="*/ 2955 w 10374"/>
              <a:gd name="connsiteY8" fmla="*/ 9951 h 10587"/>
              <a:gd name="connsiteX9" fmla="*/ 1728 w 10374"/>
              <a:gd name="connsiteY9" fmla="*/ 9223 h 10587"/>
              <a:gd name="connsiteX10" fmla="*/ 54 w 10374"/>
              <a:gd name="connsiteY10" fmla="*/ 6588 h 10587"/>
              <a:gd name="connsiteX11" fmla="*/ 255 w 10374"/>
              <a:gd name="connsiteY11" fmla="*/ 3211 h 10587"/>
              <a:gd name="connsiteX12" fmla="*/ 374 w 10374"/>
              <a:gd name="connsiteY12" fmla="*/ 0 h 10587"/>
              <a:gd name="connsiteX0" fmla="*/ 11132 w 11132"/>
              <a:gd name="connsiteY0" fmla="*/ 10729 h 11316"/>
              <a:gd name="connsiteX1" fmla="*/ 9728 w 11132"/>
              <a:gd name="connsiteY1" fmla="*/ 9697 h 11316"/>
              <a:gd name="connsiteX2" fmla="*/ 8726 w 11132"/>
              <a:gd name="connsiteY2" fmla="*/ 10729 h 11316"/>
              <a:gd name="connsiteX3" fmla="*/ 7723 w 11132"/>
              <a:gd name="connsiteY3" fmla="*/ 10134 h 11316"/>
              <a:gd name="connsiteX4" fmla="*/ 6520 w 11132"/>
              <a:gd name="connsiteY4" fmla="*/ 11300 h 11316"/>
              <a:gd name="connsiteX5" fmla="*/ 5490 w 11132"/>
              <a:gd name="connsiteY5" fmla="*/ 10838 h 11316"/>
              <a:gd name="connsiteX6" fmla="*/ 4600 w 11132"/>
              <a:gd name="connsiteY6" fmla="*/ 11130 h 11316"/>
              <a:gd name="connsiteX7" fmla="*/ 4187 w 11132"/>
              <a:gd name="connsiteY7" fmla="*/ 11064 h 11316"/>
              <a:gd name="connsiteX8" fmla="*/ 3713 w 11132"/>
              <a:gd name="connsiteY8" fmla="*/ 10680 h 11316"/>
              <a:gd name="connsiteX9" fmla="*/ 2486 w 11132"/>
              <a:gd name="connsiteY9" fmla="*/ 9952 h 11316"/>
              <a:gd name="connsiteX10" fmla="*/ 812 w 11132"/>
              <a:gd name="connsiteY10" fmla="*/ 7317 h 11316"/>
              <a:gd name="connsiteX11" fmla="*/ 1013 w 11132"/>
              <a:gd name="connsiteY11" fmla="*/ 3940 h 11316"/>
              <a:gd name="connsiteX12" fmla="*/ 0 w 11132"/>
              <a:gd name="connsiteY12" fmla="*/ 0 h 11316"/>
              <a:gd name="connsiteX0" fmla="*/ 10906 w 10906"/>
              <a:gd name="connsiteY0" fmla="*/ 10146 h 10733"/>
              <a:gd name="connsiteX1" fmla="*/ 9502 w 10906"/>
              <a:gd name="connsiteY1" fmla="*/ 9114 h 10733"/>
              <a:gd name="connsiteX2" fmla="*/ 8500 w 10906"/>
              <a:gd name="connsiteY2" fmla="*/ 10146 h 10733"/>
              <a:gd name="connsiteX3" fmla="*/ 7497 w 10906"/>
              <a:gd name="connsiteY3" fmla="*/ 9551 h 10733"/>
              <a:gd name="connsiteX4" fmla="*/ 6294 w 10906"/>
              <a:gd name="connsiteY4" fmla="*/ 10717 h 10733"/>
              <a:gd name="connsiteX5" fmla="*/ 5264 w 10906"/>
              <a:gd name="connsiteY5" fmla="*/ 10255 h 10733"/>
              <a:gd name="connsiteX6" fmla="*/ 4374 w 10906"/>
              <a:gd name="connsiteY6" fmla="*/ 10547 h 10733"/>
              <a:gd name="connsiteX7" fmla="*/ 3961 w 10906"/>
              <a:gd name="connsiteY7" fmla="*/ 10481 h 10733"/>
              <a:gd name="connsiteX8" fmla="*/ 3487 w 10906"/>
              <a:gd name="connsiteY8" fmla="*/ 10097 h 10733"/>
              <a:gd name="connsiteX9" fmla="*/ 2260 w 10906"/>
              <a:gd name="connsiteY9" fmla="*/ 9369 h 10733"/>
              <a:gd name="connsiteX10" fmla="*/ 586 w 10906"/>
              <a:gd name="connsiteY10" fmla="*/ 6734 h 10733"/>
              <a:gd name="connsiteX11" fmla="*/ 787 w 10906"/>
              <a:gd name="connsiteY11" fmla="*/ 3357 h 10733"/>
              <a:gd name="connsiteX12" fmla="*/ 0 w 10906"/>
              <a:gd name="connsiteY12" fmla="*/ 0 h 10733"/>
              <a:gd name="connsiteX0" fmla="*/ 10375 w 10375"/>
              <a:gd name="connsiteY0" fmla="*/ 12915 h 13502"/>
              <a:gd name="connsiteX1" fmla="*/ 8971 w 10375"/>
              <a:gd name="connsiteY1" fmla="*/ 11883 h 13502"/>
              <a:gd name="connsiteX2" fmla="*/ 7969 w 10375"/>
              <a:gd name="connsiteY2" fmla="*/ 12915 h 13502"/>
              <a:gd name="connsiteX3" fmla="*/ 6966 w 10375"/>
              <a:gd name="connsiteY3" fmla="*/ 12320 h 13502"/>
              <a:gd name="connsiteX4" fmla="*/ 5763 w 10375"/>
              <a:gd name="connsiteY4" fmla="*/ 13486 h 13502"/>
              <a:gd name="connsiteX5" fmla="*/ 4733 w 10375"/>
              <a:gd name="connsiteY5" fmla="*/ 13024 h 13502"/>
              <a:gd name="connsiteX6" fmla="*/ 3843 w 10375"/>
              <a:gd name="connsiteY6" fmla="*/ 13316 h 13502"/>
              <a:gd name="connsiteX7" fmla="*/ 3430 w 10375"/>
              <a:gd name="connsiteY7" fmla="*/ 13250 h 13502"/>
              <a:gd name="connsiteX8" fmla="*/ 2956 w 10375"/>
              <a:gd name="connsiteY8" fmla="*/ 12866 h 13502"/>
              <a:gd name="connsiteX9" fmla="*/ 1729 w 10375"/>
              <a:gd name="connsiteY9" fmla="*/ 12138 h 13502"/>
              <a:gd name="connsiteX10" fmla="*/ 55 w 10375"/>
              <a:gd name="connsiteY10" fmla="*/ 9503 h 13502"/>
              <a:gd name="connsiteX11" fmla="*/ 256 w 10375"/>
              <a:gd name="connsiteY11" fmla="*/ 6126 h 13502"/>
              <a:gd name="connsiteX12" fmla="*/ 7 w 10375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423 w 10368"/>
              <a:gd name="connsiteY7" fmla="*/ 13250 h 13502"/>
              <a:gd name="connsiteX8" fmla="*/ 2949 w 10368"/>
              <a:gd name="connsiteY8" fmla="*/ 12866 h 13502"/>
              <a:gd name="connsiteX9" fmla="*/ 1722 w 10368"/>
              <a:gd name="connsiteY9" fmla="*/ 12138 h 13502"/>
              <a:gd name="connsiteX10" fmla="*/ 48 w 10368"/>
              <a:gd name="connsiteY10" fmla="*/ 9503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423 w 10368"/>
              <a:gd name="connsiteY7" fmla="*/ 13250 h 13502"/>
              <a:gd name="connsiteX8" fmla="*/ 2949 w 10368"/>
              <a:gd name="connsiteY8" fmla="*/ 12866 h 13502"/>
              <a:gd name="connsiteX9" fmla="*/ 1722 w 10368"/>
              <a:gd name="connsiteY9" fmla="*/ 12138 h 13502"/>
              <a:gd name="connsiteX10" fmla="*/ 1407 w 10368"/>
              <a:gd name="connsiteY10" fmla="*/ 9649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423 w 10368"/>
              <a:gd name="connsiteY7" fmla="*/ 13250 h 13502"/>
              <a:gd name="connsiteX8" fmla="*/ 2949 w 10368"/>
              <a:gd name="connsiteY8" fmla="*/ 12866 h 13502"/>
              <a:gd name="connsiteX9" fmla="*/ 1722 w 10368"/>
              <a:gd name="connsiteY9" fmla="*/ 12138 h 13502"/>
              <a:gd name="connsiteX10" fmla="*/ 2369 w 10368"/>
              <a:gd name="connsiteY10" fmla="*/ 8483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423 w 10368"/>
              <a:gd name="connsiteY7" fmla="*/ 13250 h 13502"/>
              <a:gd name="connsiteX8" fmla="*/ 2949 w 10368"/>
              <a:gd name="connsiteY8" fmla="*/ 12866 h 13502"/>
              <a:gd name="connsiteX9" fmla="*/ 2147 w 10368"/>
              <a:gd name="connsiteY9" fmla="*/ 11264 h 13502"/>
              <a:gd name="connsiteX10" fmla="*/ 2369 w 10368"/>
              <a:gd name="connsiteY10" fmla="*/ 8483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423 w 10368"/>
              <a:gd name="connsiteY7" fmla="*/ 13250 h 13502"/>
              <a:gd name="connsiteX8" fmla="*/ 3204 w 10368"/>
              <a:gd name="connsiteY8" fmla="*/ 11846 h 13502"/>
              <a:gd name="connsiteX9" fmla="*/ 2147 w 10368"/>
              <a:gd name="connsiteY9" fmla="*/ 11264 h 13502"/>
              <a:gd name="connsiteX10" fmla="*/ 2369 w 10368"/>
              <a:gd name="connsiteY10" fmla="*/ 8483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2"/>
              <a:gd name="connsiteX1" fmla="*/ 8964 w 10368"/>
              <a:gd name="connsiteY1" fmla="*/ 11883 h 13502"/>
              <a:gd name="connsiteX2" fmla="*/ 7962 w 10368"/>
              <a:gd name="connsiteY2" fmla="*/ 12915 h 13502"/>
              <a:gd name="connsiteX3" fmla="*/ 6959 w 10368"/>
              <a:gd name="connsiteY3" fmla="*/ 12320 h 13502"/>
              <a:gd name="connsiteX4" fmla="*/ 5756 w 10368"/>
              <a:gd name="connsiteY4" fmla="*/ 13486 h 13502"/>
              <a:gd name="connsiteX5" fmla="*/ 4726 w 10368"/>
              <a:gd name="connsiteY5" fmla="*/ 13024 h 13502"/>
              <a:gd name="connsiteX6" fmla="*/ 3836 w 10368"/>
              <a:gd name="connsiteY6" fmla="*/ 13316 h 13502"/>
              <a:gd name="connsiteX7" fmla="*/ 3565 w 10368"/>
              <a:gd name="connsiteY7" fmla="*/ 12230 h 13502"/>
              <a:gd name="connsiteX8" fmla="*/ 3204 w 10368"/>
              <a:gd name="connsiteY8" fmla="*/ 11846 h 13502"/>
              <a:gd name="connsiteX9" fmla="*/ 2147 w 10368"/>
              <a:gd name="connsiteY9" fmla="*/ 11264 h 13502"/>
              <a:gd name="connsiteX10" fmla="*/ 2369 w 10368"/>
              <a:gd name="connsiteY10" fmla="*/ 8483 h 13502"/>
              <a:gd name="connsiteX11" fmla="*/ 1155 w 10368"/>
              <a:gd name="connsiteY11" fmla="*/ 5106 h 13502"/>
              <a:gd name="connsiteX12" fmla="*/ 0 w 10368"/>
              <a:gd name="connsiteY12" fmla="*/ 0 h 13502"/>
              <a:gd name="connsiteX0" fmla="*/ 10368 w 10368"/>
              <a:gd name="connsiteY0" fmla="*/ 12915 h 13505"/>
              <a:gd name="connsiteX1" fmla="*/ 8964 w 10368"/>
              <a:gd name="connsiteY1" fmla="*/ 11883 h 13505"/>
              <a:gd name="connsiteX2" fmla="*/ 7962 w 10368"/>
              <a:gd name="connsiteY2" fmla="*/ 12915 h 13505"/>
              <a:gd name="connsiteX3" fmla="*/ 6959 w 10368"/>
              <a:gd name="connsiteY3" fmla="*/ 12320 h 13505"/>
              <a:gd name="connsiteX4" fmla="*/ 5756 w 10368"/>
              <a:gd name="connsiteY4" fmla="*/ 13486 h 13505"/>
              <a:gd name="connsiteX5" fmla="*/ 4726 w 10368"/>
              <a:gd name="connsiteY5" fmla="*/ 13024 h 13505"/>
              <a:gd name="connsiteX6" fmla="*/ 4034 w 10368"/>
              <a:gd name="connsiteY6" fmla="*/ 12587 h 13505"/>
              <a:gd name="connsiteX7" fmla="*/ 3565 w 10368"/>
              <a:gd name="connsiteY7" fmla="*/ 12230 h 13505"/>
              <a:gd name="connsiteX8" fmla="*/ 3204 w 10368"/>
              <a:gd name="connsiteY8" fmla="*/ 11846 h 13505"/>
              <a:gd name="connsiteX9" fmla="*/ 2147 w 10368"/>
              <a:gd name="connsiteY9" fmla="*/ 11264 h 13505"/>
              <a:gd name="connsiteX10" fmla="*/ 2369 w 10368"/>
              <a:gd name="connsiteY10" fmla="*/ 8483 h 13505"/>
              <a:gd name="connsiteX11" fmla="*/ 1155 w 10368"/>
              <a:gd name="connsiteY11" fmla="*/ 5106 h 13505"/>
              <a:gd name="connsiteX12" fmla="*/ 0 w 10368"/>
              <a:gd name="connsiteY12" fmla="*/ 0 h 13505"/>
              <a:gd name="connsiteX0" fmla="*/ 10368 w 10368"/>
              <a:gd name="connsiteY0" fmla="*/ 12915 h 13486"/>
              <a:gd name="connsiteX1" fmla="*/ 8964 w 10368"/>
              <a:gd name="connsiteY1" fmla="*/ 11883 h 13486"/>
              <a:gd name="connsiteX2" fmla="*/ 7962 w 10368"/>
              <a:gd name="connsiteY2" fmla="*/ 12915 h 13486"/>
              <a:gd name="connsiteX3" fmla="*/ 6959 w 10368"/>
              <a:gd name="connsiteY3" fmla="*/ 12320 h 13486"/>
              <a:gd name="connsiteX4" fmla="*/ 5756 w 10368"/>
              <a:gd name="connsiteY4" fmla="*/ 13486 h 13486"/>
              <a:gd name="connsiteX5" fmla="*/ 4726 w 10368"/>
              <a:gd name="connsiteY5" fmla="*/ 12150 h 13486"/>
              <a:gd name="connsiteX6" fmla="*/ 4034 w 10368"/>
              <a:gd name="connsiteY6" fmla="*/ 12587 h 13486"/>
              <a:gd name="connsiteX7" fmla="*/ 3565 w 10368"/>
              <a:gd name="connsiteY7" fmla="*/ 12230 h 13486"/>
              <a:gd name="connsiteX8" fmla="*/ 3204 w 10368"/>
              <a:gd name="connsiteY8" fmla="*/ 11846 h 13486"/>
              <a:gd name="connsiteX9" fmla="*/ 2147 w 10368"/>
              <a:gd name="connsiteY9" fmla="*/ 11264 h 13486"/>
              <a:gd name="connsiteX10" fmla="*/ 2369 w 10368"/>
              <a:gd name="connsiteY10" fmla="*/ 8483 h 13486"/>
              <a:gd name="connsiteX11" fmla="*/ 1155 w 10368"/>
              <a:gd name="connsiteY11" fmla="*/ 5106 h 13486"/>
              <a:gd name="connsiteX12" fmla="*/ 0 w 10368"/>
              <a:gd name="connsiteY12" fmla="*/ 0 h 13486"/>
              <a:gd name="connsiteX0" fmla="*/ 10453 w 10453"/>
              <a:gd name="connsiteY0" fmla="*/ 12624 h 13195"/>
              <a:gd name="connsiteX1" fmla="*/ 9049 w 10453"/>
              <a:gd name="connsiteY1" fmla="*/ 11592 h 13195"/>
              <a:gd name="connsiteX2" fmla="*/ 8047 w 10453"/>
              <a:gd name="connsiteY2" fmla="*/ 12624 h 13195"/>
              <a:gd name="connsiteX3" fmla="*/ 7044 w 10453"/>
              <a:gd name="connsiteY3" fmla="*/ 12029 h 13195"/>
              <a:gd name="connsiteX4" fmla="*/ 5841 w 10453"/>
              <a:gd name="connsiteY4" fmla="*/ 13195 h 13195"/>
              <a:gd name="connsiteX5" fmla="*/ 4811 w 10453"/>
              <a:gd name="connsiteY5" fmla="*/ 11859 h 13195"/>
              <a:gd name="connsiteX6" fmla="*/ 4119 w 10453"/>
              <a:gd name="connsiteY6" fmla="*/ 12296 h 13195"/>
              <a:gd name="connsiteX7" fmla="*/ 3650 w 10453"/>
              <a:gd name="connsiteY7" fmla="*/ 11939 h 13195"/>
              <a:gd name="connsiteX8" fmla="*/ 3289 w 10453"/>
              <a:gd name="connsiteY8" fmla="*/ 11555 h 13195"/>
              <a:gd name="connsiteX9" fmla="*/ 2232 w 10453"/>
              <a:gd name="connsiteY9" fmla="*/ 10973 h 13195"/>
              <a:gd name="connsiteX10" fmla="*/ 2454 w 10453"/>
              <a:gd name="connsiteY10" fmla="*/ 8192 h 13195"/>
              <a:gd name="connsiteX11" fmla="*/ 1240 w 10453"/>
              <a:gd name="connsiteY11" fmla="*/ 4815 h 13195"/>
              <a:gd name="connsiteX12" fmla="*/ 0 w 10453"/>
              <a:gd name="connsiteY12" fmla="*/ 0 h 13195"/>
              <a:gd name="connsiteX0" fmla="*/ 10453 w 10453"/>
              <a:gd name="connsiteY0" fmla="*/ 12624 h 13195"/>
              <a:gd name="connsiteX1" fmla="*/ 9049 w 10453"/>
              <a:gd name="connsiteY1" fmla="*/ 11592 h 13195"/>
              <a:gd name="connsiteX2" fmla="*/ 8047 w 10453"/>
              <a:gd name="connsiteY2" fmla="*/ 12624 h 13195"/>
              <a:gd name="connsiteX3" fmla="*/ 7044 w 10453"/>
              <a:gd name="connsiteY3" fmla="*/ 12029 h 13195"/>
              <a:gd name="connsiteX4" fmla="*/ 5841 w 10453"/>
              <a:gd name="connsiteY4" fmla="*/ 13195 h 13195"/>
              <a:gd name="connsiteX5" fmla="*/ 4811 w 10453"/>
              <a:gd name="connsiteY5" fmla="*/ 11859 h 13195"/>
              <a:gd name="connsiteX6" fmla="*/ 4119 w 10453"/>
              <a:gd name="connsiteY6" fmla="*/ 12296 h 13195"/>
              <a:gd name="connsiteX7" fmla="*/ 3650 w 10453"/>
              <a:gd name="connsiteY7" fmla="*/ 11939 h 13195"/>
              <a:gd name="connsiteX8" fmla="*/ 3289 w 10453"/>
              <a:gd name="connsiteY8" fmla="*/ 11555 h 13195"/>
              <a:gd name="connsiteX9" fmla="*/ 2232 w 10453"/>
              <a:gd name="connsiteY9" fmla="*/ 10973 h 13195"/>
              <a:gd name="connsiteX10" fmla="*/ 2454 w 10453"/>
              <a:gd name="connsiteY10" fmla="*/ 8192 h 13195"/>
              <a:gd name="connsiteX11" fmla="*/ 1325 w 10453"/>
              <a:gd name="connsiteY11" fmla="*/ 4086 h 13195"/>
              <a:gd name="connsiteX12" fmla="*/ 0 w 10453"/>
              <a:gd name="connsiteY12" fmla="*/ 0 h 13195"/>
              <a:gd name="connsiteX0" fmla="*/ 10453 w 10453"/>
              <a:gd name="connsiteY0" fmla="*/ 12624 h 13195"/>
              <a:gd name="connsiteX1" fmla="*/ 9049 w 10453"/>
              <a:gd name="connsiteY1" fmla="*/ 11592 h 13195"/>
              <a:gd name="connsiteX2" fmla="*/ 8047 w 10453"/>
              <a:gd name="connsiteY2" fmla="*/ 12624 h 13195"/>
              <a:gd name="connsiteX3" fmla="*/ 7044 w 10453"/>
              <a:gd name="connsiteY3" fmla="*/ 12029 h 13195"/>
              <a:gd name="connsiteX4" fmla="*/ 5841 w 10453"/>
              <a:gd name="connsiteY4" fmla="*/ 13195 h 13195"/>
              <a:gd name="connsiteX5" fmla="*/ 4811 w 10453"/>
              <a:gd name="connsiteY5" fmla="*/ 11859 h 13195"/>
              <a:gd name="connsiteX6" fmla="*/ 4119 w 10453"/>
              <a:gd name="connsiteY6" fmla="*/ 12296 h 13195"/>
              <a:gd name="connsiteX7" fmla="*/ 3650 w 10453"/>
              <a:gd name="connsiteY7" fmla="*/ 11939 h 13195"/>
              <a:gd name="connsiteX8" fmla="*/ 3289 w 10453"/>
              <a:gd name="connsiteY8" fmla="*/ 11555 h 13195"/>
              <a:gd name="connsiteX9" fmla="*/ 2232 w 10453"/>
              <a:gd name="connsiteY9" fmla="*/ 10973 h 13195"/>
              <a:gd name="connsiteX10" fmla="*/ 2850 w 10453"/>
              <a:gd name="connsiteY10" fmla="*/ 8192 h 13195"/>
              <a:gd name="connsiteX11" fmla="*/ 1325 w 10453"/>
              <a:gd name="connsiteY11" fmla="*/ 4086 h 13195"/>
              <a:gd name="connsiteX12" fmla="*/ 0 w 10453"/>
              <a:gd name="connsiteY12" fmla="*/ 0 h 13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53" h="13195">
                <a:moveTo>
                  <a:pt x="10453" y="12624"/>
                </a:moveTo>
                <a:cubicBezTo>
                  <a:pt x="9952" y="12108"/>
                  <a:pt x="9450" y="11592"/>
                  <a:pt x="9049" y="11592"/>
                </a:cubicBezTo>
                <a:cubicBezTo>
                  <a:pt x="8648" y="11592"/>
                  <a:pt x="8381" y="12551"/>
                  <a:pt x="8047" y="12624"/>
                </a:cubicBezTo>
                <a:cubicBezTo>
                  <a:pt x="7713" y="12697"/>
                  <a:pt x="7412" y="11934"/>
                  <a:pt x="7044" y="12029"/>
                </a:cubicBezTo>
                <a:cubicBezTo>
                  <a:pt x="6676" y="12124"/>
                  <a:pt x="6213" y="13223"/>
                  <a:pt x="5841" y="13195"/>
                </a:cubicBezTo>
                <a:cubicBezTo>
                  <a:pt x="5469" y="13167"/>
                  <a:pt x="5098" y="12009"/>
                  <a:pt x="4811" y="11859"/>
                </a:cubicBezTo>
                <a:cubicBezTo>
                  <a:pt x="4524" y="11709"/>
                  <a:pt x="4313" y="12283"/>
                  <a:pt x="4119" y="12296"/>
                </a:cubicBezTo>
                <a:cubicBezTo>
                  <a:pt x="3926" y="12309"/>
                  <a:pt x="3784" y="11431"/>
                  <a:pt x="3650" y="11939"/>
                </a:cubicBezTo>
                <a:cubicBezTo>
                  <a:pt x="3516" y="12447"/>
                  <a:pt x="3525" y="11716"/>
                  <a:pt x="3289" y="11555"/>
                </a:cubicBezTo>
                <a:cubicBezTo>
                  <a:pt x="3053" y="11394"/>
                  <a:pt x="2305" y="11533"/>
                  <a:pt x="2232" y="10973"/>
                </a:cubicBezTo>
                <a:cubicBezTo>
                  <a:pt x="2159" y="10413"/>
                  <a:pt x="3001" y="9340"/>
                  <a:pt x="2850" y="8192"/>
                </a:cubicBezTo>
                <a:cubicBezTo>
                  <a:pt x="2699" y="7044"/>
                  <a:pt x="1555" y="4903"/>
                  <a:pt x="1325" y="4086"/>
                </a:cubicBezTo>
                <a:cubicBezTo>
                  <a:pt x="1095" y="3269"/>
                  <a:pt x="330" y="581"/>
                  <a:pt x="0" y="0"/>
                </a:cubicBezTo>
              </a:path>
            </a:pathLst>
          </a:custGeom>
          <a:noFill/>
          <a:ln w="38100" cmpd="sng">
            <a:solidFill>
              <a:srgbClr val="66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2400">
              <a:solidFill>
                <a:srgbClr val="000000"/>
              </a:solidFill>
            </a:endParaRPr>
          </a:p>
        </p:txBody>
      </p:sp>
      <p:sp>
        <p:nvSpPr>
          <p:cNvPr id="13327" name="Freeform 15"/>
          <p:cNvSpPr>
            <a:spLocks/>
          </p:cNvSpPr>
          <p:nvPr/>
        </p:nvSpPr>
        <p:spPr bwMode="auto">
          <a:xfrm>
            <a:off x="2516982" y="4853385"/>
            <a:ext cx="3754317" cy="224330"/>
          </a:xfrm>
          <a:custGeom>
            <a:avLst/>
            <a:gdLst>
              <a:gd name="T0" fmla="*/ 0 w 1389"/>
              <a:gd name="T1" fmla="*/ 82 h 160"/>
              <a:gd name="T2" fmla="*/ 429 w 1389"/>
              <a:gd name="T3" fmla="*/ 144 h 160"/>
              <a:gd name="T4" fmla="*/ 573 w 1389"/>
              <a:gd name="T5" fmla="*/ 48 h 160"/>
              <a:gd name="T6" fmla="*/ 909 w 1389"/>
              <a:gd name="T7" fmla="*/ 144 h 160"/>
              <a:gd name="T8" fmla="*/ 1149 w 1389"/>
              <a:gd name="T9" fmla="*/ 144 h 160"/>
              <a:gd name="T10" fmla="*/ 1293 w 1389"/>
              <a:gd name="T11" fmla="*/ 48 h 160"/>
              <a:gd name="T12" fmla="*/ 1389 w 1389"/>
              <a:gd name="T13" fmla="*/ 0 h 160"/>
              <a:gd name="connsiteX0" fmla="*/ 0 w 14684"/>
              <a:gd name="connsiteY0" fmla="*/ 2315 h 6217"/>
              <a:gd name="connsiteX1" fmla="*/ 3089 w 14684"/>
              <a:gd name="connsiteY1" fmla="*/ 6190 h 6217"/>
              <a:gd name="connsiteX2" fmla="*/ 4125 w 14684"/>
              <a:gd name="connsiteY2" fmla="*/ 190 h 6217"/>
              <a:gd name="connsiteX3" fmla="*/ 6544 w 14684"/>
              <a:gd name="connsiteY3" fmla="*/ 6190 h 6217"/>
              <a:gd name="connsiteX4" fmla="*/ 8272 w 14684"/>
              <a:gd name="connsiteY4" fmla="*/ 6190 h 6217"/>
              <a:gd name="connsiteX5" fmla="*/ 9309 w 14684"/>
              <a:gd name="connsiteY5" fmla="*/ 190 h 6217"/>
              <a:gd name="connsiteX6" fmla="*/ 14684 w 14684"/>
              <a:gd name="connsiteY6" fmla="*/ 6084 h 6217"/>
              <a:gd name="connsiteX0" fmla="*/ 0 w 10000"/>
              <a:gd name="connsiteY0" fmla="*/ 3418 h 22776"/>
              <a:gd name="connsiteX1" fmla="*/ 2104 w 10000"/>
              <a:gd name="connsiteY1" fmla="*/ 9651 h 22776"/>
              <a:gd name="connsiteX2" fmla="*/ 2809 w 10000"/>
              <a:gd name="connsiteY2" fmla="*/ 0 h 22776"/>
              <a:gd name="connsiteX3" fmla="*/ 4457 w 10000"/>
              <a:gd name="connsiteY3" fmla="*/ 9651 h 22776"/>
              <a:gd name="connsiteX4" fmla="*/ 5633 w 10000"/>
              <a:gd name="connsiteY4" fmla="*/ 9651 h 22776"/>
              <a:gd name="connsiteX5" fmla="*/ 7137 w 10000"/>
              <a:gd name="connsiteY5" fmla="*/ 22481 h 22776"/>
              <a:gd name="connsiteX6" fmla="*/ 10000 w 10000"/>
              <a:gd name="connsiteY6" fmla="*/ 9480 h 22776"/>
              <a:gd name="connsiteX0" fmla="*/ 0 w 10000"/>
              <a:gd name="connsiteY0" fmla="*/ 3418 h 25066"/>
              <a:gd name="connsiteX1" fmla="*/ 2104 w 10000"/>
              <a:gd name="connsiteY1" fmla="*/ 9651 h 25066"/>
              <a:gd name="connsiteX2" fmla="*/ 2809 w 10000"/>
              <a:gd name="connsiteY2" fmla="*/ 0 h 25066"/>
              <a:gd name="connsiteX3" fmla="*/ 4457 w 10000"/>
              <a:gd name="connsiteY3" fmla="*/ 9651 h 25066"/>
              <a:gd name="connsiteX4" fmla="*/ 5600 w 10000"/>
              <a:gd name="connsiteY4" fmla="*/ 23957 h 25066"/>
              <a:gd name="connsiteX5" fmla="*/ 7137 w 10000"/>
              <a:gd name="connsiteY5" fmla="*/ 22481 h 25066"/>
              <a:gd name="connsiteX6" fmla="*/ 10000 w 10000"/>
              <a:gd name="connsiteY6" fmla="*/ 9480 h 25066"/>
              <a:gd name="connsiteX0" fmla="*/ 0 w 10000"/>
              <a:gd name="connsiteY0" fmla="*/ 3744 h 26113"/>
              <a:gd name="connsiteX1" fmla="*/ 2104 w 10000"/>
              <a:gd name="connsiteY1" fmla="*/ 9977 h 26113"/>
              <a:gd name="connsiteX2" fmla="*/ 2809 w 10000"/>
              <a:gd name="connsiteY2" fmla="*/ 326 h 26113"/>
              <a:gd name="connsiteX3" fmla="*/ 4357 w 10000"/>
              <a:gd name="connsiteY3" fmla="*/ 24283 h 26113"/>
              <a:gd name="connsiteX4" fmla="*/ 5600 w 10000"/>
              <a:gd name="connsiteY4" fmla="*/ 24283 h 26113"/>
              <a:gd name="connsiteX5" fmla="*/ 7137 w 10000"/>
              <a:gd name="connsiteY5" fmla="*/ 22807 h 26113"/>
              <a:gd name="connsiteX6" fmla="*/ 10000 w 10000"/>
              <a:gd name="connsiteY6" fmla="*/ 9806 h 26113"/>
              <a:gd name="connsiteX0" fmla="*/ 0 w 10000"/>
              <a:gd name="connsiteY0" fmla="*/ 0 h 20961"/>
              <a:gd name="connsiteX1" fmla="*/ 2104 w 10000"/>
              <a:gd name="connsiteY1" fmla="*/ 6233 h 20961"/>
              <a:gd name="connsiteX2" fmla="*/ 2875 w 10000"/>
              <a:gd name="connsiteY2" fmla="*/ 15657 h 20961"/>
              <a:gd name="connsiteX3" fmla="*/ 4357 w 10000"/>
              <a:gd name="connsiteY3" fmla="*/ 20539 h 20961"/>
              <a:gd name="connsiteX4" fmla="*/ 5600 w 10000"/>
              <a:gd name="connsiteY4" fmla="*/ 20539 h 20961"/>
              <a:gd name="connsiteX5" fmla="*/ 7137 w 10000"/>
              <a:gd name="connsiteY5" fmla="*/ 19063 h 20961"/>
              <a:gd name="connsiteX6" fmla="*/ 10000 w 10000"/>
              <a:gd name="connsiteY6" fmla="*/ 6062 h 20961"/>
              <a:gd name="connsiteX0" fmla="*/ 0 w 10000"/>
              <a:gd name="connsiteY0" fmla="*/ 0 h 20961"/>
              <a:gd name="connsiteX1" fmla="*/ 1838 w 10000"/>
              <a:gd name="connsiteY1" fmla="*/ 10320 h 20961"/>
              <a:gd name="connsiteX2" fmla="*/ 2875 w 10000"/>
              <a:gd name="connsiteY2" fmla="*/ 15657 h 20961"/>
              <a:gd name="connsiteX3" fmla="*/ 4357 w 10000"/>
              <a:gd name="connsiteY3" fmla="*/ 20539 h 20961"/>
              <a:gd name="connsiteX4" fmla="*/ 5600 w 10000"/>
              <a:gd name="connsiteY4" fmla="*/ 20539 h 20961"/>
              <a:gd name="connsiteX5" fmla="*/ 7137 w 10000"/>
              <a:gd name="connsiteY5" fmla="*/ 19063 h 20961"/>
              <a:gd name="connsiteX6" fmla="*/ 10000 w 10000"/>
              <a:gd name="connsiteY6" fmla="*/ 6062 h 20961"/>
              <a:gd name="connsiteX0" fmla="*/ 0 w 10432"/>
              <a:gd name="connsiteY0" fmla="*/ 0 h 20961"/>
              <a:gd name="connsiteX1" fmla="*/ 1838 w 10432"/>
              <a:gd name="connsiteY1" fmla="*/ 10320 h 20961"/>
              <a:gd name="connsiteX2" fmla="*/ 2875 w 10432"/>
              <a:gd name="connsiteY2" fmla="*/ 15657 h 20961"/>
              <a:gd name="connsiteX3" fmla="*/ 4357 w 10432"/>
              <a:gd name="connsiteY3" fmla="*/ 20539 h 20961"/>
              <a:gd name="connsiteX4" fmla="*/ 5600 w 10432"/>
              <a:gd name="connsiteY4" fmla="*/ 20539 h 20961"/>
              <a:gd name="connsiteX5" fmla="*/ 7137 w 10432"/>
              <a:gd name="connsiteY5" fmla="*/ 19063 h 20961"/>
              <a:gd name="connsiteX6" fmla="*/ 10432 w 10432"/>
              <a:gd name="connsiteY6" fmla="*/ 8787 h 20961"/>
              <a:gd name="connsiteX0" fmla="*/ 0 w 11595"/>
              <a:gd name="connsiteY0" fmla="*/ 0 h 20961"/>
              <a:gd name="connsiteX1" fmla="*/ 1838 w 11595"/>
              <a:gd name="connsiteY1" fmla="*/ 10320 h 20961"/>
              <a:gd name="connsiteX2" fmla="*/ 2875 w 11595"/>
              <a:gd name="connsiteY2" fmla="*/ 15657 h 20961"/>
              <a:gd name="connsiteX3" fmla="*/ 4357 w 11595"/>
              <a:gd name="connsiteY3" fmla="*/ 20539 h 20961"/>
              <a:gd name="connsiteX4" fmla="*/ 5600 w 11595"/>
              <a:gd name="connsiteY4" fmla="*/ 20539 h 20961"/>
              <a:gd name="connsiteX5" fmla="*/ 7137 w 11595"/>
              <a:gd name="connsiteY5" fmla="*/ 19063 h 20961"/>
              <a:gd name="connsiteX6" fmla="*/ 11595 w 11595"/>
              <a:gd name="connsiteY6" fmla="*/ 4700 h 20961"/>
              <a:gd name="connsiteX0" fmla="*/ 0 w 11595"/>
              <a:gd name="connsiteY0" fmla="*/ 0 h 21282"/>
              <a:gd name="connsiteX1" fmla="*/ 1838 w 11595"/>
              <a:gd name="connsiteY1" fmla="*/ 10320 h 21282"/>
              <a:gd name="connsiteX2" fmla="*/ 2875 w 11595"/>
              <a:gd name="connsiteY2" fmla="*/ 15657 h 21282"/>
              <a:gd name="connsiteX3" fmla="*/ 4357 w 11595"/>
              <a:gd name="connsiteY3" fmla="*/ 20539 h 21282"/>
              <a:gd name="connsiteX4" fmla="*/ 5600 w 11595"/>
              <a:gd name="connsiteY4" fmla="*/ 20539 h 21282"/>
              <a:gd name="connsiteX5" fmla="*/ 8400 w 11595"/>
              <a:gd name="connsiteY5" fmla="*/ 13613 h 21282"/>
              <a:gd name="connsiteX6" fmla="*/ 11595 w 11595"/>
              <a:gd name="connsiteY6" fmla="*/ 4700 h 21282"/>
              <a:gd name="connsiteX0" fmla="*/ 0 w 11595"/>
              <a:gd name="connsiteY0" fmla="*/ 0 h 20664"/>
              <a:gd name="connsiteX1" fmla="*/ 1838 w 11595"/>
              <a:gd name="connsiteY1" fmla="*/ 10320 h 20664"/>
              <a:gd name="connsiteX2" fmla="*/ 2875 w 11595"/>
              <a:gd name="connsiteY2" fmla="*/ 15657 h 20664"/>
              <a:gd name="connsiteX3" fmla="*/ 4357 w 11595"/>
              <a:gd name="connsiteY3" fmla="*/ 20539 h 20664"/>
              <a:gd name="connsiteX4" fmla="*/ 6696 w 11595"/>
              <a:gd name="connsiteY4" fmla="*/ 10320 h 20664"/>
              <a:gd name="connsiteX5" fmla="*/ 8400 w 11595"/>
              <a:gd name="connsiteY5" fmla="*/ 13613 h 20664"/>
              <a:gd name="connsiteX6" fmla="*/ 11595 w 11595"/>
              <a:gd name="connsiteY6" fmla="*/ 4700 h 20664"/>
              <a:gd name="connsiteX0" fmla="*/ 0 w 11595"/>
              <a:gd name="connsiteY0" fmla="*/ 0 h 15775"/>
              <a:gd name="connsiteX1" fmla="*/ 1838 w 11595"/>
              <a:gd name="connsiteY1" fmla="*/ 10320 h 15775"/>
              <a:gd name="connsiteX2" fmla="*/ 2875 w 11595"/>
              <a:gd name="connsiteY2" fmla="*/ 15657 h 15775"/>
              <a:gd name="connsiteX3" fmla="*/ 4822 w 11595"/>
              <a:gd name="connsiteY3" fmla="*/ 13727 h 15775"/>
              <a:gd name="connsiteX4" fmla="*/ 6696 w 11595"/>
              <a:gd name="connsiteY4" fmla="*/ 10320 h 15775"/>
              <a:gd name="connsiteX5" fmla="*/ 8400 w 11595"/>
              <a:gd name="connsiteY5" fmla="*/ 13613 h 15775"/>
              <a:gd name="connsiteX6" fmla="*/ 11595 w 11595"/>
              <a:gd name="connsiteY6" fmla="*/ 4700 h 15775"/>
              <a:gd name="connsiteX0" fmla="*/ 0 w 11595"/>
              <a:gd name="connsiteY0" fmla="*/ 0 h 14206"/>
              <a:gd name="connsiteX1" fmla="*/ 1838 w 11595"/>
              <a:gd name="connsiteY1" fmla="*/ 10320 h 14206"/>
              <a:gd name="connsiteX2" fmla="*/ 3672 w 11595"/>
              <a:gd name="connsiteY2" fmla="*/ 7482 h 14206"/>
              <a:gd name="connsiteX3" fmla="*/ 4822 w 11595"/>
              <a:gd name="connsiteY3" fmla="*/ 13727 h 14206"/>
              <a:gd name="connsiteX4" fmla="*/ 6696 w 11595"/>
              <a:gd name="connsiteY4" fmla="*/ 10320 h 14206"/>
              <a:gd name="connsiteX5" fmla="*/ 8400 w 11595"/>
              <a:gd name="connsiteY5" fmla="*/ 13613 h 14206"/>
              <a:gd name="connsiteX6" fmla="*/ 11595 w 11595"/>
              <a:gd name="connsiteY6" fmla="*/ 4700 h 14206"/>
              <a:gd name="connsiteX0" fmla="*/ 0 w 11595"/>
              <a:gd name="connsiteY0" fmla="*/ 0 h 14206"/>
              <a:gd name="connsiteX1" fmla="*/ 2370 w 11595"/>
              <a:gd name="connsiteY1" fmla="*/ 783 h 14206"/>
              <a:gd name="connsiteX2" fmla="*/ 3672 w 11595"/>
              <a:gd name="connsiteY2" fmla="*/ 7482 h 14206"/>
              <a:gd name="connsiteX3" fmla="*/ 4822 w 11595"/>
              <a:gd name="connsiteY3" fmla="*/ 13727 h 14206"/>
              <a:gd name="connsiteX4" fmla="*/ 6696 w 11595"/>
              <a:gd name="connsiteY4" fmla="*/ 10320 h 14206"/>
              <a:gd name="connsiteX5" fmla="*/ 8400 w 11595"/>
              <a:gd name="connsiteY5" fmla="*/ 13613 h 14206"/>
              <a:gd name="connsiteX6" fmla="*/ 11595 w 11595"/>
              <a:gd name="connsiteY6" fmla="*/ 4700 h 1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95" h="14206">
                <a:moveTo>
                  <a:pt x="0" y="0"/>
                </a:moveTo>
                <a:cubicBezTo>
                  <a:pt x="343" y="1005"/>
                  <a:pt x="1758" y="-464"/>
                  <a:pt x="2370" y="783"/>
                </a:cubicBezTo>
                <a:cubicBezTo>
                  <a:pt x="2982" y="2030"/>
                  <a:pt x="3263" y="5325"/>
                  <a:pt x="3672" y="7482"/>
                </a:cubicBezTo>
                <a:cubicBezTo>
                  <a:pt x="4081" y="9639"/>
                  <a:pt x="4318" y="13254"/>
                  <a:pt x="4822" y="13727"/>
                </a:cubicBezTo>
                <a:cubicBezTo>
                  <a:pt x="5326" y="14200"/>
                  <a:pt x="6100" y="10339"/>
                  <a:pt x="6696" y="10320"/>
                </a:cubicBezTo>
                <a:cubicBezTo>
                  <a:pt x="7292" y="10301"/>
                  <a:pt x="8203" y="16025"/>
                  <a:pt x="8400" y="13613"/>
                </a:cubicBezTo>
                <a:cubicBezTo>
                  <a:pt x="8596" y="11200"/>
                  <a:pt x="11517" y="5504"/>
                  <a:pt x="11595" y="4700"/>
                </a:cubicBezTo>
              </a:path>
            </a:pathLst>
          </a:custGeom>
          <a:noFill/>
          <a:ln w="38100" cmpd="sng">
            <a:solidFill>
              <a:srgbClr val="66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2400">
              <a:solidFill>
                <a:srgbClr val="000000"/>
              </a:solidFill>
            </a:endParaRPr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>
            <a:off x="7812360" y="5440347"/>
            <a:ext cx="589921" cy="304800"/>
          </a:xfrm>
          <a:prstGeom prst="cube">
            <a:avLst>
              <a:gd name="adj" fmla="val 25000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2400">
              <a:solidFill>
                <a:srgbClr val="000000"/>
              </a:solidFill>
            </a:endParaRPr>
          </a:p>
        </p:txBody>
      </p:sp>
      <p:sp>
        <p:nvSpPr>
          <p:cNvPr id="13332" name="AutoShape 20"/>
          <p:cNvSpPr>
            <a:spLocks noChangeArrowheads="1"/>
          </p:cNvSpPr>
          <p:nvPr/>
        </p:nvSpPr>
        <p:spPr bwMode="auto">
          <a:xfrm>
            <a:off x="3912787" y="4291224"/>
            <a:ext cx="1295400" cy="533400"/>
          </a:xfrm>
          <a:prstGeom prst="cube">
            <a:avLst>
              <a:gd name="adj" fmla="val 25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0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 animBg="1"/>
      <p:bldP spid="13327" grpId="0" animBg="1"/>
      <p:bldP spid="13328" grpId="0" animBg="1"/>
      <p:bldP spid="133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Revitalisierungsprojekt\Fotos\Fotos Bild Ganzoni &amp; Palace (Jan. 03)\DSC005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540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1400">
              <a:latin typeface="Tahoma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 sz="1400">
              <a:latin typeface="Tahoma" pitchFamily="34" charset="0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88925" y="69675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>
              <a:latin typeface="Tahoma" pitchFamily="34" charset="0"/>
            </a:endParaRP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0" y="1728788"/>
            <a:ext cx="91440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de-CH" sz="1200">
                <a:latin typeface="Times New Roman"/>
                <a:cs typeface="Arial" pitchFamily="34" charset="0"/>
              </a:rPr>
              <a:t> </a:t>
            </a:r>
            <a:endParaRPr lang="en-US" sz="1200"/>
          </a:p>
          <a:p>
            <a:pPr eaLnBrk="0" hangingPunct="0"/>
            <a:endParaRPr lang="en-US"/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4808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CH"/>
          </a:p>
        </p:txBody>
      </p:sp>
      <p:pic>
        <p:nvPicPr>
          <p:cNvPr id="8205" name="Picture 13" descr="Karte gro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6380"/>
            <a:ext cx="8583488" cy="555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6" name="Freeform 14"/>
          <p:cNvSpPr>
            <a:spLocks/>
          </p:cNvSpPr>
          <p:nvPr/>
        </p:nvSpPr>
        <p:spPr bwMode="auto">
          <a:xfrm>
            <a:off x="6400800" y="1196752"/>
            <a:ext cx="2275656" cy="1282146"/>
          </a:xfrm>
          <a:custGeom>
            <a:avLst/>
            <a:gdLst>
              <a:gd name="T0" fmla="*/ 1152 w 1296"/>
              <a:gd name="T1" fmla="*/ 0 h 720"/>
              <a:gd name="T2" fmla="*/ 816 w 1296"/>
              <a:gd name="T3" fmla="*/ 0 h 720"/>
              <a:gd name="T4" fmla="*/ 528 w 1296"/>
              <a:gd name="T5" fmla="*/ 144 h 720"/>
              <a:gd name="T6" fmla="*/ 288 w 1296"/>
              <a:gd name="T7" fmla="*/ 384 h 720"/>
              <a:gd name="T8" fmla="*/ 0 w 1296"/>
              <a:gd name="T9" fmla="*/ 624 h 720"/>
              <a:gd name="T10" fmla="*/ 48 w 1296"/>
              <a:gd name="T11" fmla="*/ 720 h 720"/>
              <a:gd name="T12" fmla="*/ 432 w 1296"/>
              <a:gd name="T13" fmla="*/ 384 h 720"/>
              <a:gd name="T14" fmla="*/ 624 w 1296"/>
              <a:gd name="T15" fmla="*/ 288 h 720"/>
              <a:gd name="T16" fmla="*/ 864 w 1296"/>
              <a:gd name="T17" fmla="*/ 144 h 720"/>
              <a:gd name="T18" fmla="*/ 1152 w 1296"/>
              <a:gd name="T19" fmla="*/ 144 h 720"/>
              <a:gd name="T20" fmla="*/ 1296 w 1296"/>
              <a:gd name="T21" fmla="*/ 144 h 720"/>
              <a:gd name="T22" fmla="*/ 1248 w 1296"/>
              <a:gd name="T23" fmla="*/ 0 h 720"/>
              <a:gd name="T24" fmla="*/ 1152 w 1296"/>
              <a:gd name="T25" fmla="*/ 0 h 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96" h="720">
                <a:moveTo>
                  <a:pt x="1152" y="0"/>
                </a:moveTo>
                <a:lnTo>
                  <a:pt x="816" y="0"/>
                </a:lnTo>
                <a:lnTo>
                  <a:pt x="528" y="144"/>
                </a:lnTo>
                <a:lnTo>
                  <a:pt x="288" y="384"/>
                </a:lnTo>
                <a:lnTo>
                  <a:pt x="0" y="624"/>
                </a:lnTo>
                <a:lnTo>
                  <a:pt x="48" y="720"/>
                </a:lnTo>
                <a:lnTo>
                  <a:pt x="432" y="384"/>
                </a:lnTo>
                <a:lnTo>
                  <a:pt x="624" y="288"/>
                </a:lnTo>
                <a:lnTo>
                  <a:pt x="864" y="144"/>
                </a:lnTo>
                <a:lnTo>
                  <a:pt x="1152" y="144"/>
                </a:lnTo>
                <a:lnTo>
                  <a:pt x="1296" y="144"/>
                </a:lnTo>
                <a:lnTo>
                  <a:pt x="1248" y="0"/>
                </a:lnTo>
                <a:lnTo>
                  <a:pt x="1152" y="0"/>
                </a:lnTo>
                <a:close/>
              </a:path>
            </a:pathLst>
          </a:custGeom>
          <a:noFill/>
          <a:ln w="508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CH" dirty="0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539740" y="5997019"/>
            <a:ext cx="586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CH" sz="1800" dirty="0">
                <a:latin typeface="Tahoma" pitchFamily="34" charset="0"/>
              </a:rPr>
              <a:t>Heutiger Zustand</a:t>
            </a:r>
            <a:endParaRPr lang="en-GB" sz="18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3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431292"/>
              </p:ext>
            </p:extLst>
          </p:nvPr>
        </p:nvGraphicFramePr>
        <p:xfrm>
          <a:off x="251520" y="692696"/>
          <a:ext cx="8424936" cy="6000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Photo Editor Photo" r:id="rId3" imgW="11193437" imgH="7973538" progId="MSPhotoEd.3">
                  <p:embed/>
                </p:oleObj>
              </mc:Choice>
              <mc:Fallback>
                <p:oleObj name="Photo Editor Photo" r:id="rId3" imgW="11193437" imgH="797353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692696"/>
                        <a:ext cx="8424936" cy="60006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323528" y="18864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Vorgeschlagene Massnahmen 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37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Bildschirmpräsentation (4:3)</PresentationFormat>
  <Paragraphs>31</Paragraphs>
  <Slides>19</Slides>
  <Notes>4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19</vt:i4>
      </vt:variant>
    </vt:vector>
  </HeadingPairs>
  <TitlesOfParts>
    <vt:vector size="23" baseType="lpstr">
      <vt:lpstr>Larissa</vt:lpstr>
      <vt:lpstr>Standarddesign</vt:lpstr>
      <vt:lpstr>Photo Editor Photo</vt:lpstr>
      <vt:lpstr>MSPhotoEd.3</vt:lpstr>
      <vt:lpstr>Renaturierung des Inns in Maloja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Renaturierung des Inns in Maloja</dc:title>
  <dc:creator>Test2W7</dc:creator>
  <cp:lastModifiedBy>Test2W7</cp:lastModifiedBy>
  <cp:revision>16</cp:revision>
  <dcterms:created xsi:type="dcterms:W3CDTF">2012-08-28T16:36:09Z</dcterms:created>
  <dcterms:modified xsi:type="dcterms:W3CDTF">2012-08-30T05:10:43Z</dcterms:modified>
</cp:coreProperties>
</file>