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1" r:id="rId5"/>
    <p:sldId id="260" r:id="rId6"/>
    <p:sldId id="258" r:id="rId7"/>
    <p:sldId id="262" r:id="rId8"/>
    <p:sldId id="263" r:id="rId9"/>
  </p:sldIdLst>
  <p:sldSz cx="12192000" cy="6858000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3"/>
    <p:restoredTop sz="94675"/>
  </p:normalViewPr>
  <p:slideViewPr>
    <p:cSldViewPr snapToGrid="0" snapToObjects="1">
      <p:cViewPr varScale="1">
        <p:scale>
          <a:sx n="71" d="100"/>
          <a:sy n="71" d="100"/>
        </p:scale>
        <p:origin x="-31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F2D861E0-214D-2F44-B011-2A5DE0971A68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594" y="4811574"/>
            <a:ext cx="5492750" cy="3936742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9109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1D34863F-DCF4-BA41-9E16-A230DFEA59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930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34863F-DCF4-BA41-9E16-A230DFEA590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449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FF831E2-BE0C-AF4A-B304-80A66A61B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AE50F1D3-AF54-E343-B4C2-B2E619D51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659F3480-AE01-DD4C-B62E-C647B98E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ECAAD0BC-A206-914E-A00D-4F0F62D3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F68100D-9776-7544-B0A8-57B82990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82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EC087-ECC1-D84C-B306-BFAB870E2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FB9AF402-77A5-D64E-AAC8-2463B010E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71483404-6705-DD40-8720-8EC20541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BAAF5F36-8026-AC45-9C1F-E0294811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941EE13-4300-CA40-97CB-A0A1F0B16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28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1A32F03B-FA7D-524A-9902-83B46BC25C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A371D5A2-E87F-0A40-B227-27B1E6B63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74902D38-9460-2C40-AF2B-ACC7C87A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7E308310-78BA-0C4C-BFD0-612E3E6F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9204D181-8AE7-D341-B78F-6E0B49C7F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59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26A1C48-A197-0349-BA7B-4C1EDF4BB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EB70B425-2716-C34E-BD9F-9C573CF5E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103C176-A7DC-E44F-B04D-A4C6593CC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20ED9364-D18C-FA40-BBD4-605A90D4B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3722DD03-C515-684A-8C8F-C3AE39E6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008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20D1054-5713-7D49-94A9-9E5D8F9E6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43534E0E-78B1-1946-9A64-616807C8E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E31609F-5AB8-F348-958A-38200B2B8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76AAB37C-099C-474D-AFE9-473023FD9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D22B4F68-4DF1-6C42-A62E-D0E211F6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69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966FA41-2B79-2E45-9125-71E8E0C8A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AC40C4A2-8AE9-8E47-854C-5282253D8A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7DCC608A-C4A3-5A4D-99B9-C531EC87E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2A87216A-D168-844D-A2E0-6128CD111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B9590E9C-6337-4D43-B20D-F4423245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F3AF6E63-12B5-D54F-9952-4E2CCE21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8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02E354E-59D4-7A43-95BA-7DB385485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85ADC9DF-6FDB-DE4E-AB70-D500D4904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A37D3475-9378-4343-9F2C-6B6B75E81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CC23DB6F-54B6-0D4F-A2F3-4C3BA52FF1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6D99BE70-45D4-6D48-8628-1BF231C80D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9B6AAF58-6F75-E042-A8AD-ED83C457D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C5015735-5A0E-254E-B38D-5B754816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0F4F9A59-5C18-0644-A1E9-7D726F71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4298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F62B074-8A19-2945-AB2F-01F8FBF39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38D17009-203D-6849-92F8-A7A397CC6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976267CC-088F-BC4D-9726-7935BFEA2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CCBE6A30-C375-2B4D-BA27-8BF6EE9C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456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FAC87579-3340-634E-A7B6-F93CA429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AAA11884-8291-E24E-B296-915E7C5F1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FD770661-80CA-B744-BAA7-68742827D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571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ABBB533-2D2E-9F47-ACC4-BA2E5C27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915A51B2-81C1-8545-9CFE-4DE220A8E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E6B555E9-FC8F-D742-98DC-B7AA5DF1A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6EA4C318-1EAF-0545-9A57-7EE8E82DF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492A707A-3D85-8349-B300-DC1782A24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4AE6A504-6EFD-A644-A82F-4EAD6CAC0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898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DE7DC05-7CCA-B54D-9B77-B8028E12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EA7DEF4F-B28E-DB41-A16C-AE125D6AD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9C2DCE42-5534-5D42-9DBA-F463E220E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8072D283-45DF-F34F-9B3E-391488390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73A5A50C-591D-0747-9C6E-79E0C4AE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8194732E-7FB2-A248-BFAE-02CFD0BB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592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C8037E96-5CE0-684D-8E61-73B63DF5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29CC8562-16B0-D34A-8A3F-8F27BE4FD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9A94817E-9725-094B-AD80-B1DC675FF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6A748-22EE-784C-B88B-801D64EED5D6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4AD60942-CDA7-6946-B9CE-EB7FE4C4A2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379ED8B5-E5A3-7B47-9E8C-49DBA0722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32E64-9171-E54A-BEBA-E8291005EA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089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F75D3ED3-67AC-6448-A2BC-CFFB974A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061" y="1414369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de-DE" dirty="0" err="1">
                <a:solidFill>
                  <a:schemeClr val="bg1"/>
                </a:solidFill>
              </a:rPr>
              <a:t>Maloja</a:t>
            </a:r>
            <a:r>
              <a:rPr lang="de-DE" dirty="0">
                <a:solidFill>
                  <a:schemeClr val="bg1"/>
                </a:solidFill>
              </a:rPr>
              <a:t> Palace 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Fotografische Visualisierung Junger Inn – Aua </a:t>
            </a:r>
            <a:r>
              <a:rPr lang="de-DE" dirty="0" err="1">
                <a:solidFill>
                  <a:schemeClr val="bg1"/>
                </a:solidFill>
              </a:rPr>
              <a:t>dal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Baselgia</a:t>
            </a:r>
            <a:endParaRPr lang="de-DE" dirty="0">
              <a:solidFill>
                <a:schemeClr val="bg1"/>
              </a:solidFill>
            </a:endParaRPr>
          </a:p>
          <a:p>
            <a:pPr algn="l"/>
            <a:r>
              <a:rPr lang="de-DE" dirty="0">
                <a:solidFill>
                  <a:schemeClr val="bg1"/>
                </a:solidFill>
              </a:rPr>
              <a:t>Variante 1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Variante 2</a:t>
            </a:r>
          </a:p>
        </p:txBody>
      </p:sp>
    </p:spTree>
    <p:extLst>
      <p:ext uri="{BB962C8B-B14F-4D97-AF65-F5344CB8AC3E}">
        <p14:creationId xmlns:p14="http://schemas.microsoft.com/office/powerpoint/2010/main" val="33842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>
            <a:extLst>
              <a:ext uri="{FF2B5EF4-FFF2-40B4-BE49-F238E27FC236}">
                <a16:creationId xmlns:a16="http://schemas.microsoft.com/office/drawing/2014/main" xmlns="" id="{210C8F94-9D7B-7F4E-B353-50ECD11F27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6A9644A0-C7B0-9141-B836-FCADA82B3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41A431AB-BD38-CE45-8BF5-3CA8C1411E58}"/>
              </a:ext>
            </a:extLst>
          </p:cNvPr>
          <p:cNvSpPr txBox="1"/>
          <p:nvPr/>
        </p:nvSpPr>
        <p:spPr>
          <a:xfrm>
            <a:off x="9945112" y="6392709"/>
            <a:ext cx="211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Vorzustand Juli 2018</a:t>
            </a:r>
          </a:p>
        </p:txBody>
      </p:sp>
    </p:spTree>
    <p:extLst>
      <p:ext uri="{BB962C8B-B14F-4D97-AF65-F5344CB8AC3E}">
        <p14:creationId xmlns:p14="http://schemas.microsoft.com/office/powerpoint/2010/main" val="3025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774048F4-B67F-D642-92AE-CE3540D90333}"/>
              </a:ext>
            </a:extLst>
          </p:cNvPr>
          <p:cNvSpPr txBox="1"/>
          <p:nvPr/>
        </p:nvSpPr>
        <p:spPr>
          <a:xfrm>
            <a:off x="10762407" y="6416985"/>
            <a:ext cx="1137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Variante 1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328F2238-D81B-413D-A9AC-6378CAA1A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6" y="0"/>
            <a:ext cx="12143654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56615BBB-8C64-4D4A-BF28-E1B57F3CF2AB}"/>
              </a:ext>
            </a:extLst>
          </p:cNvPr>
          <p:cNvSpPr txBox="1"/>
          <p:nvPr/>
        </p:nvSpPr>
        <p:spPr>
          <a:xfrm>
            <a:off x="10635108" y="6232319"/>
            <a:ext cx="1137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Variante </a:t>
            </a:r>
            <a:r>
              <a:rPr lang="de-DE" dirty="0" smtClean="0">
                <a:solidFill>
                  <a:schemeClr val="bg1"/>
                </a:solidFill>
              </a:rPr>
              <a:t>1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81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CC5FB70F-A963-3448-9DBA-123580FEC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56615BBB-8C64-4D4A-BF28-E1B57F3CF2AB}"/>
              </a:ext>
            </a:extLst>
          </p:cNvPr>
          <p:cNvSpPr txBox="1"/>
          <p:nvPr/>
        </p:nvSpPr>
        <p:spPr>
          <a:xfrm>
            <a:off x="10676346" y="6237745"/>
            <a:ext cx="1137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Variante 2</a:t>
            </a:r>
          </a:p>
        </p:txBody>
      </p:sp>
    </p:spTree>
    <p:extLst>
      <p:ext uri="{BB962C8B-B14F-4D97-AF65-F5344CB8AC3E}">
        <p14:creationId xmlns:p14="http://schemas.microsoft.com/office/powerpoint/2010/main" val="15771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C8153B6F-2916-C64F-AA0A-1908B78412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A2E2DD5-04AD-AB4F-A4FA-67F871ECCEF2}"/>
              </a:ext>
            </a:extLst>
          </p:cNvPr>
          <p:cNvSpPr txBox="1"/>
          <p:nvPr/>
        </p:nvSpPr>
        <p:spPr>
          <a:xfrm>
            <a:off x="10252609" y="6400801"/>
            <a:ext cx="1737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Variante 1 Detail</a:t>
            </a:r>
          </a:p>
        </p:txBody>
      </p:sp>
    </p:spTree>
    <p:extLst>
      <p:ext uri="{BB962C8B-B14F-4D97-AF65-F5344CB8AC3E}">
        <p14:creationId xmlns:p14="http://schemas.microsoft.com/office/powerpoint/2010/main" val="33013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B94A2003-0B31-7445-8CB4-C6546D7F5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9E87F3DD-A9BE-AB45-AC59-C2241696EA76}"/>
              </a:ext>
            </a:extLst>
          </p:cNvPr>
          <p:cNvSpPr txBox="1"/>
          <p:nvPr/>
        </p:nvSpPr>
        <p:spPr>
          <a:xfrm>
            <a:off x="10252609" y="6400801"/>
            <a:ext cx="1737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Variante 2 Detail</a:t>
            </a:r>
          </a:p>
        </p:txBody>
      </p:sp>
    </p:spTree>
    <p:extLst>
      <p:ext uri="{BB962C8B-B14F-4D97-AF65-F5344CB8AC3E}">
        <p14:creationId xmlns:p14="http://schemas.microsoft.com/office/powerpoint/2010/main" val="402479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B55F83DA-77DD-47BA-A149-842375827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74417"/>
            <a:ext cx="12192000" cy="5909166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xmlns="" id="{D61B3067-B87B-4A69-806C-B4B79462D1B5}"/>
              </a:ext>
            </a:extLst>
          </p:cNvPr>
          <p:cNvGrpSpPr/>
          <p:nvPr/>
        </p:nvGrpSpPr>
        <p:grpSpPr>
          <a:xfrm>
            <a:off x="10457895" y="1384917"/>
            <a:ext cx="1491449" cy="3577700"/>
            <a:chOff x="10457895" y="1384917"/>
            <a:chExt cx="1491449" cy="3577700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xmlns="" id="{C69D76A5-2FDE-41F2-AEDF-C44B673F4BBC}"/>
                </a:ext>
              </a:extLst>
            </p:cNvPr>
            <p:cNvSpPr/>
            <p:nvPr/>
          </p:nvSpPr>
          <p:spPr>
            <a:xfrm>
              <a:off x="10963922" y="1384917"/>
              <a:ext cx="985422" cy="1642368"/>
            </a:xfrm>
            <a:custGeom>
              <a:avLst/>
              <a:gdLst>
                <a:gd name="connsiteX0" fmla="*/ 0 w 985422"/>
                <a:gd name="connsiteY0" fmla="*/ 861133 h 1642368"/>
                <a:gd name="connsiteX1" fmla="*/ 0 w 985422"/>
                <a:gd name="connsiteY1" fmla="*/ 861133 h 1642368"/>
                <a:gd name="connsiteX2" fmla="*/ 328474 w 985422"/>
                <a:gd name="connsiteY2" fmla="*/ 692458 h 1642368"/>
                <a:gd name="connsiteX3" fmla="*/ 985422 w 985422"/>
                <a:gd name="connsiteY3" fmla="*/ 0 h 1642368"/>
                <a:gd name="connsiteX4" fmla="*/ 949911 w 985422"/>
                <a:gd name="connsiteY4" fmla="*/ 275207 h 1642368"/>
                <a:gd name="connsiteX5" fmla="*/ 843379 w 985422"/>
                <a:gd name="connsiteY5" fmla="*/ 1216240 h 1642368"/>
                <a:gd name="connsiteX6" fmla="*/ 665826 w 985422"/>
                <a:gd name="connsiteY6" fmla="*/ 1642368 h 1642368"/>
                <a:gd name="connsiteX7" fmla="*/ 0 w 985422"/>
                <a:gd name="connsiteY7" fmla="*/ 861133 h 1642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422" h="1642368">
                  <a:moveTo>
                    <a:pt x="0" y="861133"/>
                  </a:moveTo>
                  <a:lnTo>
                    <a:pt x="0" y="861133"/>
                  </a:lnTo>
                  <a:lnTo>
                    <a:pt x="328474" y="692458"/>
                  </a:lnTo>
                  <a:lnTo>
                    <a:pt x="985422" y="0"/>
                  </a:lnTo>
                  <a:lnTo>
                    <a:pt x="949911" y="275207"/>
                  </a:lnTo>
                  <a:lnTo>
                    <a:pt x="843379" y="1216240"/>
                  </a:lnTo>
                  <a:lnTo>
                    <a:pt x="665826" y="1642368"/>
                  </a:lnTo>
                  <a:lnTo>
                    <a:pt x="0" y="861133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xmlns="" id="{0287561F-B938-40AE-A85C-516EDD6DC7DA}"/>
                </a:ext>
              </a:extLst>
            </p:cNvPr>
            <p:cNvSpPr/>
            <p:nvPr/>
          </p:nvSpPr>
          <p:spPr>
            <a:xfrm rot="417372">
              <a:off x="10892900" y="2929631"/>
              <a:ext cx="541538" cy="372863"/>
            </a:xfrm>
            <a:custGeom>
              <a:avLst/>
              <a:gdLst>
                <a:gd name="connsiteX0" fmla="*/ 639193 w 639193"/>
                <a:gd name="connsiteY0" fmla="*/ 79899 h 372863"/>
                <a:gd name="connsiteX1" fmla="*/ 497150 w 639193"/>
                <a:gd name="connsiteY1" fmla="*/ 0 h 372863"/>
                <a:gd name="connsiteX2" fmla="*/ 275208 w 639193"/>
                <a:gd name="connsiteY2" fmla="*/ 62144 h 372863"/>
                <a:gd name="connsiteX3" fmla="*/ 0 w 639193"/>
                <a:gd name="connsiteY3" fmla="*/ 372863 h 372863"/>
                <a:gd name="connsiteX4" fmla="*/ 488272 w 639193"/>
                <a:gd name="connsiteY4" fmla="*/ 275208 h 372863"/>
                <a:gd name="connsiteX5" fmla="*/ 630315 w 639193"/>
                <a:gd name="connsiteY5" fmla="*/ 168676 h 372863"/>
                <a:gd name="connsiteX6" fmla="*/ 639193 w 639193"/>
                <a:gd name="connsiteY6" fmla="*/ 79899 h 37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9193" h="372863">
                  <a:moveTo>
                    <a:pt x="639193" y="79899"/>
                  </a:moveTo>
                  <a:lnTo>
                    <a:pt x="497150" y="0"/>
                  </a:lnTo>
                  <a:lnTo>
                    <a:pt x="275208" y="62144"/>
                  </a:lnTo>
                  <a:lnTo>
                    <a:pt x="0" y="372863"/>
                  </a:lnTo>
                  <a:lnTo>
                    <a:pt x="488272" y="275208"/>
                  </a:lnTo>
                  <a:lnTo>
                    <a:pt x="630315" y="168676"/>
                  </a:lnTo>
                  <a:lnTo>
                    <a:pt x="639193" y="79899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xmlns="" id="{E3A14EF5-2A7E-46A0-A342-831176BC15FA}"/>
                </a:ext>
              </a:extLst>
            </p:cNvPr>
            <p:cNvSpPr/>
            <p:nvPr/>
          </p:nvSpPr>
          <p:spPr>
            <a:xfrm>
              <a:off x="10457895" y="3693111"/>
              <a:ext cx="337352" cy="1269506"/>
            </a:xfrm>
            <a:custGeom>
              <a:avLst/>
              <a:gdLst>
                <a:gd name="connsiteX0" fmla="*/ 363984 w 381740"/>
                <a:gd name="connsiteY0" fmla="*/ 0 h 1269506"/>
                <a:gd name="connsiteX1" fmla="*/ 97654 w 381740"/>
                <a:gd name="connsiteY1" fmla="*/ 62143 h 1269506"/>
                <a:gd name="connsiteX2" fmla="*/ 17755 w 381740"/>
                <a:gd name="connsiteY2" fmla="*/ 559293 h 1269506"/>
                <a:gd name="connsiteX3" fmla="*/ 35510 w 381740"/>
                <a:gd name="connsiteY3" fmla="*/ 887767 h 1269506"/>
                <a:gd name="connsiteX4" fmla="*/ 0 w 381740"/>
                <a:gd name="connsiteY4" fmla="*/ 1269506 h 1269506"/>
                <a:gd name="connsiteX5" fmla="*/ 0 w 381740"/>
                <a:gd name="connsiteY5" fmla="*/ 1269506 h 1269506"/>
                <a:gd name="connsiteX6" fmla="*/ 239697 w 381740"/>
                <a:gd name="connsiteY6" fmla="*/ 1225118 h 1269506"/>
                <a:gd name="connsiteX7" fmla="*/ 284085 w 381740"/>
                <a:gd name="connsiteY7" fmla="*/ 710213 h 1269506"/>
                <a:gd name="connsiteX8" fmla="*/ 248575 w 381740"/>
                <a:gd name="connsiteY8" fmla="*/ 452761 h 1269506"/>
                <a:gd name="connsiteX9" fmla="*/ 381740 w 381740"/>
                <a:gd name="connsiteY9" fmla="*/ 239697 h 1269506"/>
                <a:gd name="connsiteX10" fmla="*/ 363984 w 381740"/>
                <a:gd name="connsiteY10" fmla="*/ 0 h 126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1740" h="1269506">
                  <a:moveTo>
                    <a:pt x="363984" y="0"/>
                  </a:moveTo>
                  <a:lnTo>
                    <a:pt x="97654" y="62143"/>
                  </a:lnTo>
                  <a:lnTo>
                    <a:pt x="17755" y="559293"/>
                  </a:lnTo>
                  <a:lnTo>
                    <a:pt x="35510" y="887767"/>
                  </a:lnTo>
                  <a:lnTo>
                    <a:pt x="0" y="1269506"/>
                  </a:lnTo>
                  <a:lnTo>
                    <a:pt x="0" y="1269506"/>
                  </a:lnTo>
                  <a:lnTo>
                    <a:pt x="239697" y="1225118"/>
                  </a:lnTo>
                  <a:lnTo>
                    <a:pt x="284085" y="710213"/>
                  </a:lnTo>
                  <a:lnTo>
                    <a:pt x="248575" y="452761"/>
                  </a:lnTo>
                  <a:lnTo>
                    <a:pt x="381740" y="239697"/>
                  </a:lnTo>
                  <a:lnTo>
                    <a:pt x="363984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xmlns="" id="{56AF1E90-D250-47E9-B4C0-BD68B5183C93}"/>
              </a:ext>
            </a:extLst>
          </p:cNvPr>
          <p:cNvSpPr/>
          <p:nvPr/>
        </p:nvSpPr>
        <p:spPr>
          <a:xfrm>
            <a:off x="6720396" y="4509856"/>
            <a:ext cx="1535837" cy="861134"/>
          </a:xfrm>
          <a:custGeom>
            <a:avLst/>
            <a:gdLst>
              <a:gd name="connsiteX0" fmla="*/ 1464816 w 1535837"/>
              <a:gd name="connsiteY0" fmla="*/ 0 h 861134"/>
              <a:gd name="connsiteX1" fmla="*/ 1535837 w 1535837"/>
              <a:gd name="connsiteY1" fmla="*/ 133165 h 861134"/>
              <a:gd name="connsiteX2" fmla="*/ 1509204 w 1535837"/>
              <a:gd name="connsiteY2" fmla="*/ 435006 h 861134"/>
              <a:gd name="connsiteX3" fmla="*/ 1402672 w 1535837"/>
              <a:gd name="connsiteY3" fmla="*/ 692459 h 861134"/>
              <a:gd name="connsiteX4" fmla="*/ 204187 w 1535837"/>
              <a:gd name="connsiteY4" fmla="*/ 861134 h 861134"/>
              <a:gd name="connsiteX5" fmla="*/ 0 w 1535837"/>
              <a:gd name="connsiteY5" fmla="*/ 754602 h 861134"/>
              <a:gd name="connsiteX6" fmla="*/ 26633 w 1535837"/>
              <a:gd name="connsiteY6" fmla="*/ 665826 h 861134"/>
              <a:gd name="connsiteX7" fmla="*/ 1091954 w 1535837"/>
              <a:gd name="connsiteY7" fmla="*/ 470517 h 861134"/>
              <a:gd name="connsiteX8" fmla="*/ 1464816 w 1535837"/>
              <a:gd name="connsiteY8" fmla="*/ 0 h 86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837" h="861134">
                <a:moveTo>
                  <a:pt x="1464816" y="0"/>
                </a:moveTo>
                <a:lnTo>
                  <a:pt x="1535837" y="133165"/>
                </a:lnTo>
                <a:lnTo>
                  <a:pt x="1509204" y="435006"/>
                </a:lnTo>
                <a:lnTo>
                  <a:pt x="1402672" y="692459"/>
                </a:lnTo>
                <a:lnTo>
                  <a:pt x="204187" y="861134"/>
                </a:lnTo>
                <a:lnTo>
                  <a:pt x="0" y="754602"/>
                </a:lnTo>
                <a:lnTo>
                  <a:pt x="26633" y="665826"/>
                </a:lnTo>
                <a:lnTo>
                  <a:pt x="1091954" y="470517"/>
                </a:lnTo>
                <a:lnTo>
                  <a:pt x="1464816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8728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EDF0005F-3A77-4755-A57A-4A9DE6FD2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057" y="0"/>
            <a:ext cx="10279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05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Benutzerdefiniert</PresentationFormat>
  <Paragraphs>11</Paragraphs>
  <Slides>8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Norwegen 2018</dc:title>
  <dc:creator>Peter Rey</dc:creator>
  <cp:lastModifiedBy>Betschla</cp:lastModifiedBy>
  <cp:revision>61</cp:revision>
  <cp:lastPrinted>2018-10-23T05:43:44Z</cp:lastPrinted>
  <dcterms:created xsi:type="dcterms:W3CDTF">2018-08-26T10:22:44Z</dcterms:created>
  <dcterms:modified xsi:type="dcterms:W3CDTF">2023-07-11T13:39:47Z</dcterms:modified>
</cp:coreProperties>
</file>